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1" r:id="rId3"/>
    <p:sldId id="298" r:id="rId4"/>
    <p:sldId id="289" r:id="rId5"/>
    <p:sldId id="301" r:id="rId6"/>
    <p:sldId id="290" r:id="rId7"/>
    <p:sldId id="300" r:id="rId8"/>
    <p:sldId id="291" r:id="rId9"/>
    <p:sldId id="292" r:id="rId10"/>
    <p:sldId id="294" r:id="rId11"/>
    <p:sldId id="295" r:id="rId12"/>
    <p:sldId id="296" r:id="rId13"/>
    <p:sldId id="305" r:id="rId14"/>
    <p:sldId id="297" r:id="rId15"/>
    <p:sldId id="302" r:id="rId16"/>
    <p:sldId id="303" r:id="rId17"/>
    <p:sldId id="299" r:id="rId18"/>
    <p:sldId id="304" r:id="rId19"/>
    <p:sldId id="30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027" autoAdjust="0"/>
  </p:normalViewPr>
  <p:slideViewPr>
    <p:cSldViewPr>
      <p:cViewPr>
        <p:scale>
          <a:sx n="70" d="100"/>
          <a:sy n="70" d="100"/>
        </p:scale>
        <p:origin x="-135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7183D-81FF-437C-A5D3-FA46C9B332FB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E4B54-7D23-4468-BE5A-95A7A646F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74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E4B54-7D23-4468-BE5A-95A7A646F8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91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E4B54-7D23-4468-BE5A-95A7A646F8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71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E4B54-7D23-4468-BE5A-95A7A646F8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9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E4B54-7D23-4468-BE5A-95A7A646F8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48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E4B54-7D23-4468-BE5A-95A7A646F8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289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E4B54-7D23-4468-BE5A-95A7A646F8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28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E4B54-7D23-4468-BE5A-95A7A646F8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289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E4B54-7D23-4468-BE5A-95A7A646F8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289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E4B54-7D23-4468-BE5A-95A7A646F8E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877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E4B54-7D23-4468-BE5A-95A7A646F8E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877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E4B54-7D23-4468-BE5A-95A7A646F8E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28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E4B54-7D23-4468-BE5A-95A7A646F8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09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E4B54-7D23-4468-BE5A-95A7A646F8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42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E4B54-7D23-4468-BE5A-95A7A646F8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30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E4B54-7D23-4468-BE5A-95A7A646F8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78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E4B54-7D23-4468-BE5A-95A7A646F8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20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E4B54-7D23-4468-BE5A-95A7A646F8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57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E4B54-7D23-4468-BE5A-95A7A646F8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6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E4B54-7D23-4468-BE5A-95A7A646F8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14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A62F-6215-4577-AFC9-CC225612FD74}" type="datetimeFigureOut">
              <a:rPr lang="en-US" smtClean="0"/>
              <a:pPr/>
              <a:t>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217E-20D2-4DB1-94E1-5420D9363D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A62F-6215-4577-AFC9-CC225612FD74}" type="datetimeFigureOut">
              <a:rPr lang="en-US" smtClean="0"/>
              <a:pPr/>
              <a:t>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217E-20D2-4DB1-94E1-5420D9363D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A62F-6215-4577-AFC9-CC225612FD74}" type="datetimeFigureOut">
              <a:rPr lang="en-US" smtClean="0"/>
              <a:pPr/>
              <a:t>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217E-20D2-4DB1-94E1-5420D9363D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A62F-6215-4577-AFC9-CC225612FD74}" type="datetimeFigureOut">
              <a:rPr lang="en-US" smtClean="0"/>
              <a:pPr/>
              <a:t>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217E-20D2-4DB1-94E1-5420D9363D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A62F-6215-4577-AFC9-CC225612FD74}" type="datetimeFigureOut">
              <a:rPr lang="en-US" smtClean="0"/>
              <a:pPr/>
              <a:t>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217E-20D2-4DB1-94E1-5420D9363D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A62F-6215-4577-AFC9-CC225612FD74}" type="datetimeFigureOut">
              <a:rPr lang="en-US" smtClean="0"/>
              <a:pPr/>
              <a:t>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217E-20D2-4DB1-94E1-5420D9363D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A62F-6215-4577-AFC9-CC225612FD74}" type="datetimeFigureOut">
              <a:rPr lang="en-US" smtClean="0"/>
              <a:pPr/>
              <a:t>1/2/2016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217E-20D2-4DB1-94E1-5420D9363D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A62F-6215-4577-AFC9-CC225612FD74}" type="datetimeFigureOut">
              <a:rPr lang="en-US" smtClean="0"/>
              <a:pPr/>
              <a:t>1/2/2016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217E-20D2-4DB1-94E1-5420D9363D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A62F-6215-4577-AFC9-CC225612FD74}" type="datetimeFigureOut">
              <a:rPr lang="en-US" smtClean="0"/>
              <a:pPr/>
              <a:t>1/2/2016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217E-20D2-4DB1-94E1-5420D9363D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A62F-6215-4577-AFC9-CC225612FD74}" type="datetimeFigureOut">
              <a:rPr lang="en-US" smtClean="0"/>
              <a:pPr/>
              <a:t>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217E-20D2-4DB1-94E1-5420D9363D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A62F-6215-4577-AFC9-CC225612FD74}" type="datetimeFigureOut">
              <a:rPr lang="en-US" smtClean="0"/>
              <a:pPr/>
              <a:t>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217E-20D2-4DB1-94E1-5420D9363D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8090B0"/>
            </a:gs>
            <a:gs pos="0">
              <a:schemeClr val="tx1"/>
            </a:gs>
            <a:gs pos="100000">
              <a:srgbClr val="00206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AA62F-6215-4577-AFC9-CC225612FD74}" type="datetimeFigureOut">
              <a:rPr lang="en-US" smtClean="0"/>
              <a:pPr/>
              <a:t>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5217E-20D2-4DB1-94E1-5420D9363D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59" y="121542"/>
            <a:ext cx="8915400" cy="66294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002060"/>
                </a:solidFill>
              </a:rPr>
              <a:t>Developing a Dust</a:t>
            </a:r>
            <a:br>
              <a:rPr lang="en-US" sz="6000" b="1" dirty="0" smtClean="0">
                <a:solidFill>
                  <a:srgbClr val="002060"/>
                </a:solidFill>
              </a:rPr>
            </a:br>
            <a:r>
              <a:rPr lang="en-US" sz="6000" b="1" dirty="0" smtClean="0">
                <a:solidFill>
                  <a:srgbClr val="002060"/>
                </a:solidFill>
              </a:rPr>
              <a:t>Reduction Initiative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23900" y="515937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2060"/>
                </a:solidFill>
                <a:latin typeface="Vivaldi" panose="03020602050506090804" pitchFamily="66" charset="0"/>
              </a:rPr>
              <a:t>“In God We Trust”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61700" y="6240836"/>
            <a:ext cx="38862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002060"/>
                </a:solidFill>
              </a:rPr>
              <a:t>www.IntegrityDevelopment.us</a:t>
            </a:r>
            <a:endParaRPr lang="en-US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59" y="121542"/>
            <a:ext cx="8915400" cy="66294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2060"/>
                </a:solidFill>
              </a:rPr>
              <a:t>Respirator Types: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19200"/>
            <a:ext cx="8458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solidFill>
                  <a:srgbClr val="002060"/>
                </a:solidFill>
              </a:rPr>
              <a:t>1) Negative Pressure Masks 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smtClean="0">
                <a:solidFill>
                  <a:srgbClr val="002060"/>
                </a:solidFill>
              </a:rPr>
              <a:t>      	+ Inexpensive	                       - Seal Leakage </a:t>
            </a:r>
            <a:r>
              <a:rPr lang="en-US" sz="1400" dirty="0">
                <a:solidFill>
                  <a:srgbClr val="002060"/>
                </a:solidFill>
              </a:rPr>
              <a:t>(Face </a:t>
            </a:r>
            <a:r>
              <a:rPr lang="en-US" sz="1400" dirty="0" err="1">
                <a:solidFill>
                  <a:srgbClr val="002060"/>
                </a:solidFill>
              </a:rPr>
              <a:t>Struct</a:t>
            </a:r>
            <a:r>
              <a:rPr lang="en-US" sz="1400" dirty="0">
                <a:solidFill>
                  <a:srgbClr val="002060"/>
                </a:solidFill>
              </a:rPr>
              <a:t>./Hair, Movement</a:t>
            </a:r>
            <a:r>
              <a:rPr lang="en-US" sz="1400" dirty="0" smtClean="0">
                <a:solidFill>
                  <a:srgbClr val="002060"/>
                </a:solidFill>
              </a:rPr>
              <a:t>)	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smtClean="0">
                <a:solidFill>
                  <a:srgbClr val="002060"/>
                </a:solidFill>
              </a:rPr>
              <a:t>       	+ Low Maintenance    	     		</a:t>
            </a:r>
            <a:r>
              <a:rPr lang="en-US" sz="1200" dirty="0" smtClean="0">
                <a:solidFill>
                  <a:srgbClr val="002060"/>
                </a:solidFill>
              </a:rPr>
              <a:t>• Face mask dust tracks indicate exposure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smtClean="0">
                <a:solidFill>
                  <a:srgbClr val="002060"/>
                </a:solidFill>
              </a:rPr>
              <a:t>       	± Design Effectiveness	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smtClean="0">
                <a:solidFill>
                  <a:srgbClr val="002060"/>
                </a:solidFill>
              </a:rPr>
              <a:t>     	- </a:t>
            </a:r>
            <a:r>
              <a:rPr lang="en-US" sz="1400" dirty="0">
                <a:solidFill>
                  <a:srgbClr val="002060"/>
                </a:solidFill>
              </a:rPr>
              <a:t>Fit Testing </a:t>
            </a:r>
            <a:endParaRPr lang="en-US" sz="1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smtClean="0">
                <a:solidFill>
                  <a:srgbClr val="002060"/>
                </a:solidFill>
              </a:rPr>
              <a:t>       	± Unit Size/Weight               	- Filter Capacity and Porosity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smtClean="0">
                <a:solidFill>
                  <a:srgbClr val="002060"/>
                </a:solidFill>
              </a:rPr>
              <a:t>       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smtClean="0">
                <a:solidFill>
                  <a:srgbClr val="002060"/>
                </a:solidFill>
              </a:rPr>
              <a:t>                             	      		- Talking Restrictive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2060"/>
                </a:solidFill>
              </a:rPr>
              <a:t>	</a:t>
            </a:r>
            <a:r>
              <a:rPr lang="en-US" sz="1400" dirty="0" smtClean="0">
                <a:solidFill>
                  <a:srgbClr val="002060"/>
                </a:solidFill>
              </a:rPr>
              <a:t>		      	- Operator Comfort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2060"/>
                </a:solidFill>
              </a:rPr>
              <a:t>	</a:t>
            </a:r>
            <a:r>
              <a:rPr lang="en-US" sz="1400" dirty="0" smtClean="0">
                <a:solidFill>
                  <a:srgbClr val="002060"/>
                </a:solidFill>
              </a:rPr>
              <a:t>				</a:t>
            </a:r>
            <a:r>
              <a:rPr lang="en-US" sz="1200" dirty="0" smtClean="0">
                <a:solidFill>
                  <a:srgbClr val="002060"/>
                </a:solidFill>
              </a:rPr>
              <a:t>• Lung Restrictive (fatigue)                  • Hot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2060"/>
                </a:solidFill>
              </a:rPr>
              <a:t>	</a:t>
            </a:r>
            <a:r>
              <a:rPr lang="en-US" sz="1200" dirty="0" smtClean="0">
                <a:solidFill>
                  <a:srgbClr val="002060"/>
                </a:solidFill>
              </a:rPr>
              <a:t>				• Potential Headaches  </a:t>
            </a:r>
            <a:r>
              <a:rPr lang="en-US" sz="1200" dirty="0">
                <a:solidFill>
                  <a:srgbClr val="002060"/>
                </a:solidFill>
              </a:rPr>
              <a:t>	</a:t>
            </a:r>
            <a:r>
              <a:rPr lang="en-US" sz="1200" dirty="0" smtClean="0">
                <a:solidFill>
                  <a:srgbClr val="002060"/>
                </a:solidFill>
              </a:rPr>
              <a:t>             • Strap Irritation</a:t>
            </a:r>
            <a:endParaRPr lang="en-US" sz="1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2060"/>
                </a:solidFill>
              </a:rPr>
              <a:t>			     	</a:t>
            </a:r>
            <a:r>
              <a:rPr lang="en-US" sz="1400" dirty="0" smtClean="0">
                <a:solidFill>
                  <a:srgbClr val="002060"/>
                </a:solidFill>
              </a:rPr>
              <a:t>- Psychological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2060"/>
                </a:solidFill>
              </a:rPr>
              <a:t>	</a:t>
            </a:r>
            <a:r>
              <a:rPr lang="en-US" sz="1400" dirty="0" smtClean="0">
                <a:solidFill>
                  <a:srgbClr val="002060"/>
                </a:solidFill>
              </a:rPr>
              <a:t>				</a:t>
            </a:r>
            <a:r>
              <a:rPr lang="en-US" sz="1100" dirty="0" smtClean="0">
                <a:solidFill>
                  <a:srgbClr val="002060"/>
                </a:solidFill>
              </a:rPr>
              <a:t>• ‘Not Macho’		              • PPE is considered</a:t>
            </a:r>
            <a:endParaRPr lang="en-US" sz="1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2060"/>
                </a:solidFill>
              </a:rPr>
              <a:t>					</a:t>
            </a:r>
            <a:r>
              <a:rPr lang="en-US" sz="1100" b="1" dirty="0" smtClean="0">
                <a:solidFill>
                  <a:srgbClr val="002060"/>
                </a:solidFill>
              </a:rPr>
              <a:t>• </a:t>
            </a:r>
            <a:r>
              <a:rPr lang="en-US" sz="1100" dirty="0" smtClean="0">
                <a:solidFill>
                  <a:srgbClr val="002060"/>
                </a:solidFill>
              </a:rPr>
              <a:t>Forced to change	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  <a:r>
              <a:rPr lang="en-US" sz="1100" dirty="0" smtClean="0">
                <a:solidFill>
                  <a:srgbClr val="002060"/>
                </a:solidFill>
              </a:rPr>
              <a:t>                ‘questionably worth it’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2060"/>
                </a:solidFill>
              </a:rPr>
              <a:t>2) Positive Pressure Systems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2060"/>
                </a:solidFill>
              </a:rPr>
              <a:t>	</a:t>
            </a:r>
            <a:r>
              <a:rPr lang="en-US" sz="1400" dirty="0" smtClean="0">
                <a:solidFill>
                  <a:srgbClr val="002060"/>
                </a:solidFill>
              </a:rPr>
              <a:t>+ Effective			- Bulkier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2060"/>
                </a:solidFill>
              </a:rPr>
              <a:t>	</a:t>
            </a:r>
            <a:r>
              <a:rPr lang="en-US" sz="1400" dirty="0" smtClean="0">
                <a:solidFill>
                  <a:srgbClr val="002060"/>
                </a:solidFill>
              </a:rPr>
              <a:t>+ Cooling Effect		- Higher Maintenance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2060"/>
                </a:solidFill>
              </a:rPr>
              <a:t>	</a:t>
            </a:r>
            <a:r>
              <a:rPr lang="en-US" sz="1400" dirty="0" smtClean="0">
                <a:solidFill>
                  <a:srgbClr val="002060"/>
                </a:solidFill>
              </a:rPr>
              <a:t>+ </a:t>
            </a:r>
            <a:r>
              <a:rPr lang="en-US" sz="1400" dirty="0" err="1" smtClean="0">
                <a:solidFill>
                  <a:srgbClr val="002060"/>
                </a:solidFill>
              </a:rPr>
              <a:t>Wearability</a:t>
            </a:r>
            <a:r>
              <a:rPr lang="en-US" sz="1400" dirty="0" smtClean="0">
                <a:solidFill>
                  <a:srgbClr val="002060"/>
                </a:solidFill>
              </a:rPr>
              <a:t>		- Expensive (payback is very quick)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2060"/>
                </a:solidFill>
              </a:rPr>
              <a:t>	</a:t>
            </a:r>
            <a:r>
              <a:rPr lang="en-US" sz="1400" dirty="0" smtClean="0">
                <a:solidFill>
                  <a:srgbClr val="002060"/>
                </a:solidFill>
              </a:rPr>
              <a:t>			- Psychological</a:t>
            </a:r>
          </a:p>
        </p:txBody>
      </p:sp>
      <p:sp>
        <p:nvSpPr>
          <p:cNvPr id="2" name="Rectangle 1"/>
          <p:cNvSpPr/>
          <p:nvPr/>
        </p:nvSpPr>
        <p:spPr>
          <a:xfrm>
            <a:off x="119742" y="5722465"/>
            <a:ext cx="8915400" cy="954107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Is Eradicating the affects of </a:t>
            </a:r>
          </a:p>
          <a:p>
            <a:pPr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Respirable Dust worth the cost to change?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3741" r="20448" b="12368"/>
          <a:stretch/>
        </p:blipFill>
        <p:spPr>
          <a:xfrm>
            <a:off x="1066800" y="2743200"/>
            <a:ext cx="2286000" cy="1390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19441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59" y="121542"/>
            <a:ext cx="8915400" cy="66294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5950" y="-762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2060"/>
                </a:solidFill>
              </a:rPr>
              <a:t>Positive Pressure Systems: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07058" y="892792"/>
            <a:ext cx="8915401" cy="624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			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rgbClr val="002060"/>
                </a:solidFill>
              </a:rPr>
              <a:t>			                 </a:t>
            </a:r>
            <a:r>
              <a:rPr lang="en-US" sz="1600" b="1" u="sng" dirty="0" smtClean="0">
                <a:solidFill>
                  <a:srgbClr val="002060"/>
                </a:solidFill>
              </a:rPr>
              <a:t>The Purifier </a:t>
            </a:r>
            <a:r>
              <a:rPr lang="en-US" sz="1100" b="1" u="sng" dirty="0" smtClean="0">
                <a:solidFill>
                  <a:srgbClr val="002060"/>
                </a:solidFill>
              </a:rPr>
              <a:t>(pat. </a:t>
            </a:r>
            <a:r>
              <a:rPr lang="en-US" sz="1100" b="1" u="sng" dirty="0">
                <a:solidFill>
                  <a:srgbClr val="002060"/>
                </a:solidFill>
              </a:rPr>
              <a:t>p</a:t>
            </a:r>
            <a:r>
              <a:rPr lang="en-US" sz="1100" b="1" u="sng" dirty="0" smtClean="0">
                <a:solidFill>
                  <a:srgbClr val="002060"/>
                </a:solidFill>
              </a:rPr>
              <a:t>ending)</a:t>
            </a:r>
            <a:r>
              <a:rPr lang="en-US" sz="1100" dirty="0" smtClean="0">
                <a:solidFill>
                  <a:srgbClr val="002060"/>
                </a:solidFill>
              </a:rPr>
              <a:t>                                          </a:t>
            </a:r>
            <a:r>
              <a:rPr lang="en-US" sz="1600" b="1" u="sng" dirty="0" smtClean="0">
                <a:solidFill>
                  <a:srgbClr val="002060"/>
                </a:solidFill>
              </a:rPr>
              <a:t>Airstream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			                   </a:t>
            </a:r>
            <a:r>
              <a:rPr lang="en-US" sz="1600" u="sng" dirty="0" smtClean="0">
                <a:solidFill>
                  <a:srgbClr val="002060"/>
                </a:solidFill>
              </a:rPr>
              <a:t>Comment</a:t>
            </a:r>
            <a:r>
              <a:rPr lang="en-US" sz="1600" dirty="0" smtClean="0">
                <a:solidFill>
                  <a:srgbClr val="002060"/>
                </a:solidFill>
              </a:rPr>
              <a:t>                 </a:t>
            </a:r>
            <a:r>
              <a:rPr lang="en-US" sz="1600" u="sng" dirty="0" smtClean="0">
                <a:solidFill>
                  <a:srgbClr val="002060"/>
                </a:solidFill>
              </a:rPr>
              <a:t>Rating</a:t>
            </a:r>
            <a:r>
              <a:rPr lang="en-US" sz="1600" dirty="0" smtClean="0">
                <a:solidFill>
                  <a:srgbClr val="002060"/>
                </a:solidFill>
              </a:rPr>
              <a:t>	       </a:t>
            </a:r>
            <a:r>
              <a:rPr lang="en-US" sz="1600" u="sng" dirty="0" smtClean="0">
                <a:solidFill>
                  <a:srgbClr val="002060"/>
                </a:solidFill>
              </a:rPr>
              <a:t>Comment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  1) Helmet Size	                       personal </a:t>
            </a:r>
            <a:r>
              <a:rPr lang="en-US" sz="1600" dirty="0">
                <a:solidFill>
                  <a:srgbClr val="002060"/>
                </a:solidFill>
              </a:rPr>
              <a:t>c</a:t>
            </a:r>
            <a:r>
              <a:rPr lang="en-US" sz="1600" dirty="0" smtClean="0">
                <a:solidFill>
                  <a:srgbClr val="002060"/>
                </a:solidFill>
              </a:rPr>
              <a:t>hoice	               A    D      large, +2” higher, 6” longer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  2) Helmet Weight	                       personal </a:t>
            </a:r>
            <a:r>
              <a:rPr lang="en-US" sz="1600" dirty="0">
                <a:solidFill>
                  <a:srgbClr val="002060"/>
                </a:solidFill>
              </a:rPr>
              <a:t>c</a:t>
            </a:r>
            <a:r>
              <a:rPr lang="en-US" sz="1600" dirty="0" smtClean="0">
                <a:solidFill>
                  <a:srgbClr val="002060"/>
                </a:solidFill>
              </a:rPr>
              <a:t>hoice	               A    C      3.5lbs, neck fatigue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  3) Shield Visibility	                       no shield, positive air sweep A    C      scratches, </a:t>
            </a:r>
            <a:r>
              <a:rPr lang="en-US" sz="1600" dirty="0">
                <a:solidFill>
                  <a:srgbClr val="002060"/>
                </a:solidFill>
              </a:rPr>
              <a:t>w</a:t>
            </a:r>
            <a:r>
              <a:rPr lang="en-US" sz="1600" dirty="0" smtClean="0">
                <a:solidFill>
                  <a:srgbClr val="002060"/>
                </a:solidFill>
              </a:rPr>
              <a:t>ater sprays, fogging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  4) Vision		                       open		               A    D      peripheral/top-side </a:t>
            </a:r>
            <a:r>
              <a:rPr lang="en-US" sz="1600" dirty="0">
                <a:solidFill>
                  <a:srgbClr val="002060"/>
                </a:solidFill>
              </a:rPr>
              <a:t>r</a:t>
            </a:r>
            <a:r>
              <a:rPr lang="en-US" sz="1600" dirty="0" smtClean="0">
                <a:solidFill>
                  <a:srgbClr val="002060"/>
                </a:solidFill>
              </a:rPr>
              <a:t>estrictive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  5) Eye Glasses Fit				               A    C      depends on glasses </a:t>
            </a:r>
            <a:r>
              <a:rPr lang="en-US" sz="1600" dirty="0">
                <a:solidFill>
                  <a:srgbClr val="002060"/>
                </a:solidFill>
              </a:rPr>
              <a:t>s</a:t>
            </a:r>
            <a:r>
              <a:rPr lang="en-US" sz="1600" dirty="0" smtClean="0">
                <a:solidFill>
                  <a:srgbClr val="002060"/>
                </a:solidFill>
              </a:rPr>
              <a:t>hape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  6) Fan Cord Nuisance                       18” long		               A    C      42” long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  7) Maintenance – System			               B	  B		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            - Rotating Shield			               A    C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  8) Reliability	                       simple		               A    C      numerous </a:t>
            </a:r>
            <a:r>
              <a:rPr lang="en-US" sz="1600" dirty="0">
                <a:solidFill>
                  <a:srgbClr val="002060"/>
                </a:solidFill>
              </a:rPr>
              <a:t>p</a:t>
            </a:r>
            <a:r>
              <a:rPr lang="en-US" sz="1600" dirty="0" smtClean="0">
                <a:solidFill>
                  <a:srgbClr val="002060"/>
                </a:solidFill>
              </a:rPr>
              <a:t>arts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  9) Fan Noise	                       on </a:t>
            </a:r>
            <a:r>
              <a:rPr lang="en-US" sz="1600" dirty="0">
                <a:solidFill>
                  <a:srgbClr val="002060"/>
                </a:solidFill>
              </a:rPr>
              <a:t>l</a:t>
            </a:r>
            <a:r>
              <a:rPr lang="en-US" sz="1600" dirty="0" smtClean="0">
                <a:solidFill>
                  <a:srgbClr val="002060"/>
                </a:solidFill>
              </a:rPr>
              <a:t>ower back	               A    C      5” from the ear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10) Vest Convenience (optional)      pockets, safety vis color         A     -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11) Unit Transportation to Site         easily worn                               B    D     usually </a:t>
            </a:r>
            <a:r>
              <a:rPr lang="en-US" sz="1600" dirty="0">
                <a:solidFill>
                  <a:srgbClr val="002060"/>
                </a:solidFill>
              </a:rPr>
              <a:t>c</a:t>
            </a:r>
            <a:r>
              <a:rPr lang="en-US" sz="1600" dirty="0" smtClean="0">
                <a:solidFill>
                  <a:srgbClr val="002060"/>
                </a:solidFill>
              </a:rPr>
              <a:t>arried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12) </a:t>
            </a:r>
            <a:r>
              <a:rPr lang="en-US" sz="1600" dirty="0" err="1" smtClean="0">
                <a:solidFill>
                  <a:srgbClr val="002060"/>
                </a:solidFill>
              </a:rPr>
              <a:t>Commun</a:t>
            </a:r>
            <a:r>
              <a:rPr lang="en-US" sz="1600" dirty="0" smtClean="0">
                <a:solidFill>
                  <a:srgbClr val="002060"/>
                </a:solidFill>
              </a:rPr>
              <a:t>. System Adaptive			               A    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13) Filtered Air Supplied                    more than needed (+2x)        A    </a:t>
            </a:r>
            <a:r>
              <a:rPr lang="en-US" sz="1600" dirty="0" err="1" smtClean="0">
                <a:solidFill>
                  <a:srgbClr val="002060"/>
                </a:solidFill>
              </a:rPr>
              <a:t>A</a:t>
            </a:r>
            <a:r>
              <a:rPr lang="en-US" sz="1600" dirty="0" smtClean="0">
                <a:solidFill>
                  <a:srgbClr val="002060"/>
                </a:solidFill>
              </a:rPr>
              <a:t>     more than needed (+2x)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14) Dual Filter System				               A    </a:t>
            </a:r>
            <a:r>
              <a:rPr lang="en-US" sz="1600" dirty="0" err="1" smtClean="0">
                <a:solidFill>
                  <a:srgbClr val="002060"/>
                </a:solidFill>
              </a:rPr>
              <a:t>A</a:t>
            </a:r>
            <a:endParaRPr lang="en-US" sz="16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15) Filter Porosity		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smtClean="0">
                <a:solidFill>
                  <a:srgbClr val="002060"/>
                </a:solidFill>
              </a:rPr>
              <a:t>  </a:t>
            </a:r>
            <a:r>
              <a:rPr lang="en-US" sz="1600" dirty="0" err="1" smtClean="0">
                <a:solidFill>
                  <a:srgbClr val="002060"/>
                </a:solidFill>
              </a:rPr>
              <a:t>Hepa</a:t>
            </a:r>
            <a:r>
              <a:rPr lang="en-US" sz="1600" dirty="0" smtClean="0">
                <a:solidFill>
                  <a:srgbClr val="002060"/>
                </a:solidFill>
              </a:rPr>
              <a:t>, 99.7% on +0.1 micron A    </a:t>
            </a:r>
            <a:r>
              <a:rPr lang="en-US" sz="1600" dirty="0" err="1" smtClean="0">
                <a:solidFill>
                  <a:srgbClr val="002060"/>
                </a:solidFill>
              </a:rPr>
              <a:t>A</a:t>
            </a:r>
            <a:r>
              <a:rPr lang="en-US" sz="1600" dirty="0" smtClean="0">
                <a:solidFill>
                  <a:srgbClr val="002060"/>
                </a:solidFill>
              </a:rPr>
              <a:t>     </a:t>
            </a:r>
            <a:r>
              <a:rPr lang="en-US" sz="1600" dirty="0" err="1" smtClean="0">
                <a:solidFill>
                  <a:srgbClr val="002060"/>
                </a:solidFill>
              </a:rPr>
              <a:t>Hepa</a:t>
            </a:r>
            <a:r>
              <a:rPr lang="en-US" sz="1600" dirty="0" smtClean="0">
                <a:solidFill>
                  <a:srgbClr val="002060"/>
                </a:solidFill>
              </a:rPr>
              <a:t>, 99.7% on +0.1 micron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16) Filter Capacity	                       self cleaning (</a:t>
            </a:r>
            <a:r>
              <a:rPr lang="en-US" sz="1600" dirty="0" err="1" smtClean="0">
                <a:solidFill>
                  <a:srgbClr val="002060"/>
                </a:solidFill>
              </a:rPr>
              <a:t>vert</a:t>
            </a:r>
            <a:r>
              <a:rPr lang="en-US" sz="1600" dirty="0" smtClean="0">
                <a:solidFill>
                  <a:srgbClr val="002060"/>
                </a:solidFill>
              </a:rPr>
              <a:t>), +100in</a:t>
            </a:r>
            <a:r>
              <a:rPr lang="en-US" sz="1600" baseline="30000" dirty="0" smtClean="0">
                <a:solidFill>
                  <a:srgbClr val="002060"/>
                </a:solidFill>
              </a:rPr>
              <a:t>2</a:t>
            </a:r>
            <a:r>
              <a:rPr lang="en-US" sz="1600" dirty="0" smtClean="0">
                <a:solidFill>
                  <a:srgbClr val="002060"/>
                </a:solidFill>
              </a:rPr>
              <a:t>   A    B     + 100in</a:t>
            </a:r>
            <a:r>
              <a:rPr lang="en-US" sz="1600" baseline="30000" dirty="0" smtClean="0">
                <a:solidFill>
                  <a:srgbClr val="002060"/>
                </a:solidFill>
              </a:rPr>
              <a:t>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17) Seal Leakage/Fit Test Issues	   positive mask pressure           A    </a:t>
            </a:r>
            <a:r>
              <a:rPr lang="en-US" sz="1600" dirty="0" err="1" smtClean="0">
                <a:solidFill>
                  <a:srgbClr val="002060"/>
                </a:solidFill>
              </a:rPr>
              <a:t>A</a:t>
            </a:r>
            <a:r>
              <a:rPr lang="en-US" sz="1600" dirty="0" smtClean="0">
                <a:solidFill>
                  <a:srgbClr val="002060"/>
                </a:solidFill>
              </a:rPr>
              <a:t>     positive mask pressure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18) Initial Cost*	                       $850**</a:t>
            </a:r>
            <a:r>
              <a:rPr lang="en-US" sz="1600" baseline="30000" dirty="0" smtClean="0">
                <a:solidFill>
                  <a:srgbClr val="002060"/>
                </a:solidFill>
              </a:rPr>
              <a:t> </a:t>
            </a:r>
            <a:r>
              <a:rPr lang="en-US" sz="1600" dirty="0" smtClean="0">
                <a:solidFill>
                  <a:srgbClr val="002060"/>
                </a:solidFill>
              </a:rPr>
              <a:t> (+40% savings)          C    D     $1,450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>
                <a:solidFill>
                  <a:srgbClr val="002060"/>
                </a:solidFill>
              </a:rPr>
              <a:t>	</a:t>
            </a:r>
            <a:r>
              <a:rPr lang="en-US" sz="900" dirty="0" smtClean="0">
                <a:solidFill>
                  <a:srgbClr val="002060"/>
                </a:solidFill>
              </a:rPr>
              <a:t>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900" dirty="0">
                <a:solidFill>
                  <a:srgbClr val="002060"/>
                </a:solidFill>
              </a:rPr>
              <a:t>	</a:t>
            </a:r>
            <a:r>
              <a:rPr lang="en-US" sz="900" dirty="0" smtClean="0">
                <a:solidFill>
                  <a:srgbClr val="002060"/>
                </a:solidFill>
              </a:rPr>
              <a:t>           </a:t>
            </a:r>
            <a:r>
              <a:rPr lang="en-US" sz="1050" dirty="0" smtClean="0">
                <a:solidFill>
                  <a:srgbClr val="002060"/>
                </a:solidFill>
              </a:rPr>
              <a:t>* Priced without battery/charger</a:t>
            </a:r>
            <a:endParaRPr lang="en-US" sz="105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>
                <a:solidFill>
                  <a:srgbClr val="002060"/>
                </a:solidFill>
              </a:rPr>
              <a:t>                           </a:t>
            </a:r>
            <a:r>
              <a:rPr lang="en-US" sz="1050" dirty="0">
                <a:solidFill>
                  <a:srgbClr val="002060"/>
                </a:solidFill>
              </a:rPr>
              <a:t> </a:t>
            </a:r>
            <a:r>
              <a:rPr lang="en-US" sz="1050" dirty="0" smtClean="0">
                <a:solidFill>
                  <a:srgbClr val="002060"/>
                </a:solidFill>
              </a:rPr>
              <a:t>          ** If specific Airstream parts are traded in, a substantial credit will be given.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8874456" y="1192475"/>
            <a:ext cx="0" cy="51816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16160" y="1736680"/>
            <a:ext cx="0" cy="452252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688848" y="1736680"/>
            <a:ext cx="0" cy="452252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3000"/>
                    </a14:imgEffect>
                    <a14:imgEffect>
                      <a14:brightnessContrast bright="3000" contras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71" b="15173"/>
          <a:stretch/>
        </p:blipFill>
        <p:spPr>
          <a:xfrm>
            <a:off x="6553200" y="143873"/>
            <a:ext cx="2209800" cy="1034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89243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59" y="121542"/>
            <a:ext cx="8915400" cy="66294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5685134" y="285690"/>
            <a:ext cx="3289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rgbClr val="002060"/>
                </a:solidFill>
              </a:rPr>
              <a:t>Parts</a:t>
            </a:r>
            <a:endParaRPr lang="en-US" sz="1400" b="1" u="sng" dirty="0">
              <a:solidFill>
                <a:srgbClr val="002060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67528" y="78472"/>
            <a:ext cx="2375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The Purifier </a:t>
            </a:r>
            <a:r>
              <a:rPr lang="en-US" sz="1400" b="1" dirty="0" smtClean="0">
                <a:solidFill>
                  <a:srgbClr val="002060"/>
                </a:solidFill>
              </a:rPr>
              <a:t>(pat. pending)</a:t>
            </a:r>
            <a:endParaRPr lang="en-US" sz="1400" b="1" dirty="0">
              <a:solidFill>
                <a:srgbClr val="00206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28548" y="228600"/>
            <a:ext cx="3287050" cy="6447973"/>
            <a:chOff x="2328548" y="228600"/>
            <a:chExt cx="3287050" cy="6447973"/>
          </a:xfrm>
        </p:grpSpPr>
        <p:grpSp>
          <p:nvGrpSpPr>
            <p:cNvPr id="135" name="Group 134"/>
            <p:cNvGrpSpPr/>
            <p:nvPr/>
          </p:nvGrpSpPr>
          <p:grpSpPr>
            <a:xfrm>
              <a:off x="2328548" y="228600"/>
              <a:ext cx="3287050" cy="6447973"/>
              <a:chOff x="182670" y="685800"/>
              <a:chExt cx="3287050" cy="8153399"/>
            </a:xfrm>
          </p:grpSpPr>
          <p:grpSp>
            <p:nvGrpSpPr>
              <p:cNvPr id="136" name="Group 135"/>
              <p:cNvGrpSpPr/>
              <p:nvPr/>
            </p:nvGrpSpPr>
            <p:grpSpPr>
              <a:xfrm>
                <a:off x="182670" y="685800"/>
                <a:ext cx="3287050" cy="8153399"/>
                <a:chOff x="182670" y="685800"/>
                <a:chExt cx="3287050" cy="8153399"/>
              </a:xfrm>
            </p:grpSpPr>
            <p:grpSp>
              <p:nvGrpSpPr>
                <p:cNvPr id="138" name="Group 137"/>
                <p:cNvGrpSpPr/>
                <p:nvPr/>
              </p:nvGrpSpPr>
              <p:grpSpPr>
                <a:xfrm>
                  <a:off x="182670" y="685800"/>
                  <a:ext cx="3287050" cy="8153399"/>
                  <a:chOff x="182670" y="685800"/>
                  <a:chExt cx="3287050" cy="8153399"/>
                </a:xfrm>
              </p:grpSpPr>
              <p:grpSp>
                <p:nvGrpSpPr>
                  <p:cNvPr id="142" name="Group 141"/>
                  <p:cNvGrpSpPr/>
                  <p:nvPr/>
                </p:nvGrpSpPr>
                <p:grpSpPr>
                  <a:xfrm>
                    <a:off x="182670" y="685800"/>
                    <a:ext cx="3287050" cy="8153399"/>
                    <a:chOff x="182670" y="685800"/>
                    <a:chExt cx="3287050" cy="8153399"/>
                  </a:xfrm>
                </p:grpSpPr>
                <p:grpSp>
                  <p:nvGrpSpPr>
                    <p:cNvPr id="145" name="Group 144"/>
                    <p:cNvGrpSpPr/>
                    <p:nvPr/>
                  </p:nvGrpSpPr>
                  <p:grpSpPr>
                    <a:xfrm>
                      <a:off x="182670" y="685800"/>
                      <a:ext cx="3287050" cy="8153399"/>
                      <a:chOff x="316020" y="685800"/>
                      <a:chExt cx="3287050" cy="8153399"/>
                    </a:xfrm>
                  </p:grpSpPr>
                  <p:sp>
                    <p:nvSpPr>
                      <p:cNvPr id="149" name="TextBox 148"/>
                      <p:cNvSpPr txBox="1"/>
                      <p:nvPr/>
                    </p:nvSpPr>
                    <p:spPr>
                      <a:xfrm>
                        <a:off x="3139355" y="7817505"/>
                        <a:ext cx="367408" cy="3891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400" b="1" dirty="0" smtClean="0">
                            <a:solidFill>
                              <a:schemeClr val="bg1"/>
                            </a:solidFill>
                          </a:rPr>
                          <a:t>14</a:t>
                        </a:r>
                        <a:endParaRPr lang="en-US" sz="1400" b="1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cxnSp>
                    <p:nvCxnSpPr>
                      <p:cNvPr id="150" name="Straight Arrow Connector 149"/>
                      <p:cNvCxnSpPr/>
                      <p:nvPr/>
                    </p:nvCxnSpPr>
                    <p:spPr>
                      <a:xfrm flipH="1">
                        <a:off x="1314644" y="5638800"/>
                        <a:ext cx="1917817" cy="0"/>
                      </a:xfrm>
                      <a:prstGeom prst="straightConnector1">
                        <a:avLst/>
                      </a:prstGeom>
                      <a:ln>
                        <a:solidFill>
                          <a:schemeClr val="bg1"/>
                        </a:solidFill>
                        <a:tailEnd type="arrow"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" name="Straight Arrow Connector 150"/>
                      <p:cNvCxnSpPr/>
                      <p:nvPr/>
                    </p:nvCxnSpPr>
                    <p:spPr>
                      <a:xfrm>
                        <a:off x="627273" y="3358003"/>
                        <a:ext cx="899594" cy="0"/>
                      </a:xfrm>
                      <a:prstGeom prst="straightConnector1">
                        <a:avLst/>
                      </a:prstGeom>
                      <a:ln>
                        <a:solidFill>
                          <a:schemeClr val="bg1"/>
                        </a:solidFill>
                        <a:tailEnd type="arrow"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" name="Straight Arrow Connector 151"/>
                      <p:cNvCxnSpPr/>
                      <p:nvPr/>
                    </p:nvCxnSpPr>
                    <p:spPr>
                      <a:xfrm>
                        <a:off x="647952" y="3923014"/>
                        <a:ext cx="1016895" cy="0"/>
                      </a:xfrm>
                      <a:prstGeom prst="straightConnector1">
                        <a:avLst/>
                      </a:prstGeom>
                      <a:ln>
                        <a:solidFill>
                          <a:schemeClr val="bg1"/>
                        </a:solidFill>
                        <a:tailEnd type="arrow"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3" name="Straight Arrow Connector 152"/>
                      <p:cNvCxnSpPr/>
                      <p:nvPr/>
                    </p:nvCxnSpPr>
                    <p:spPr>
                      <a:xfrm flipH="1" flipV="1">
                        <a:off x="2350658" y="5045707"/>
                        <a:ext cx="200449" cy="233774"/>
                      </a:xfrm>
                      <a:prstGeom prst="straightConnector1">
                        <a:avLst/>
                      </a:prstGeom>
                      <a:ln>
                        <a:solidFill>
                          <a:schemeClr val="bg1"/>
                        </a:solidFill>
                        <a:tailEnd type="arrow"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4" name="Straight Connector 153"/>
                      <p:cNvCxnSpPr/>
                      <p:nvPr/>
                    </p:nvCxnSpPr>
                    <p:spPr>
                      <a:xfrm>
                        <a:off x="2535341" y="5279843"/>
                        <a:ext cx="664781" cy="0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55" name="TextBox 154"/>
                      <p:cNvSpPr txBox="1"/>
                      <p:nvPr/>
                    </p:nvSpPr>
                    <p:spPr>
                      <a:xfrm>
                        <a:off x="351235" y="3777752"/>
                        <a:ext cx="276038" cy="3891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400" b="1" dirty="0">
                            <a:solidFill>
                              <a:schemeClr val="bg1"/>
                            </a:solidFill>
                          </a:rPr>
                          <a:t>6</a:t>
                        </a:r>
                      </a:p>
                    </p:txBody>
                  </p:sp>
                  <p:sp>
                    <p:nvSpPr>
                      <p:cNvPr id="156" name="Oval 155"/>
                      <p:cNvSpPr/>
                      <p:nvPr/>
                    </p:nvSpPr>
                    <p:spPr>
                      <a:xfrm>
                        <a:off x="335748" y="3791604"/>
                        <a:ext cx="304800" cy="307777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57" name="TextBox 156"/>
                      <p:cNvSpPr txBox="1"/>
                      <p:nvPr/>
                    </p:nvSpPr>
                    <p:spPr>
                      <a:xfrm>
                        <a:off x="3181350" y="5117372"/>
                        <a:ext cx="367408" cy="3891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400" b="1" dirty="0" smtClean="0">
                            <a:solidFill>
                              <a:schemeClr val="bg1"/>
                            </a:solidFill>
                          </a:rPr>
                          <a:t>10</a:t>
                        </a:r>
                        <a:endParaRPr lang="en-US" sz="1400" b="1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58" name="Oval 157"/>
                      <p:cNvSpPr/>
                      <p:nvPr/>
                    </p:nvSpPr>
                    <p:spPr>
                      <a:xfrm>
                        <a:off x="3215888" y="5125954"/>
                        <a:ext cx="304800" cy="307777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59" name="Oval 158"/>
                      <p:cNvSpPr/>
                      <p:nvPr/>
                    </p:nvSpPr>
                    <p:spPr>
                      <a:xfrm>
                        <a:off x="3210453" y="5485497"/>
                        <a:ext cx="304800" cy="307777"/>
                      </a:xfrm>
                      <a:prstGeom prst="ellipse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60" name="TextBox 159"/>
                      <p:cNvSpPr txBox="1"/>
                      <p:nvPr/>
                    </p:nvSpPr>
                    <p:spPr>
                      <a:xfrm>
                        <a:off x="3177454" y="5467657"/>
                        <a:ext cx="367408" cy="3891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400" b="1" dirty="0" smtClean="0">
                            <a:solidFill>
                              <a:schemeClr val="bg1"/>
                            </a:solidFill>
                          </a:rPr>
                          <a:t>11</a:t>
                        </a:r>
                        <a:endParaRPr lang="en-US" sz="1400" b="1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cxnSp>
                    <p:nvCxnSpPr>
                      <p:cNvPr id="161" name="Straight Arrow Connector 160"/>
                      <p:cNvCxnSpPr>
                        <a:stCxn id="162" idx="3"/>
                      </p:cNvCxnSpPr>
                      <p:nvPr/>
                    </p:nvCxnSpPr>
                    <p:spPr>
                      <a:xfrm flipV="1">
                        <a:off x="612639" y="2016574"/>
                        <a:ext cx="846381" cy="49328"/>
                      </a:xfrm>
                      <a:prstGeom prst="straightConnector1">
                        <a:avLst/>
                      </a:prstGeom>
                      <a:ln>
                        <a:solidFill>
                          <a:schemeClr val="bg1"/>
                        </a:solidFill>
                        <a:tailEnd type="arrow"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62" name="TextBox 161"/>
                      <p:cNvSpPr txBox="1"/>
                      <p:nvPr/>
                    </p:nvSpPr>
                    <p:spPr>
                      <a:xfrm>
                        <a:off x="336601" y="1871310"/>
                        <a:ext cx="276038" cy="3891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400" b="1" dirty="0">
                            <a:solidFill>
                              <a:schemeClr val="bg1"/>
                            </a:solidFill>
                          </a:rPr>
                          <a:t>4</a:t>
                        </a:r>
                      </a:p>
                    </p:txBody>
                  </p:sp>
                  <p:sp>
                    <p:nvSpPr>
                      <p:cNvPr id="163" name="Oval 162"/>
                      <p:cNvSpPr/>
                      <p:nvPr/>
                    </p:nvSpPr>
                    <p:spPr>
                      <a:xfrm>
                        <a:off x="316020" y="1905000"/>
                        <a:ext cx="304800" cy="307777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cxnSp>
                    <p:nvCxnSpPr>
                      <p:cNvPr id="164" name="Straight Arrow Connector 163"/>
                      <p:cNvCxnSpPr/>
                      <p:nvPr/>
                    </p:nvCxnSpPr>
                    <p:spPr>
                      <a:xfrm flipV="1">
                        <a:off x="3384703" y="2157315"/>
                        <a:ext cx="0" cy="714572"/>
                      </a:xfrm>
                      <a:prstGeom prst="straightConnector1">
                        <a:avLst/>
                      </a:prstGeom>
                      <a:ln>
                        <a:solidFill>
                          <a:schemeClr val="bg1"/>
                        </a:solidFill>
                        <a:tailEnd type="arrow"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65" name="TextBox 164"/>
                      <p:cNvSpPr txBox="1"/>
                      <p:nvPr/>
                    </p:nvSpPr>
                    <p:spPr>
                      <a:xfrm>
                        <a:off x="3247790" y="2843807"/>
                        <a:ext cx="276038" cy="3891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400" b="1" dirty="0" smtClean="0">
                            <a:solidFill>
                              <a:schemeClr val="bg1"/>
                            </a:solidFill>
                          </a:rPr>
                          <a:t>1</a:t>
                        </a:r>
                        <a:endParaRPr lang="en-US" sz="1400" b="1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66" name="Oval 165"/>
                      <p:cNvSpPr/>
                      <p:nvPr/>
                    </p:nvSpPr>
                    <p:spPr>
                      <a:xfrm>
                        <a:off x="3232303" y="2882520"/>
                        <a:ext cx="304800" cy="307777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67" name="Can 166"/>
                      <p:cNvSpPr/>
                      <p:nvPr/>
                    </p:nvSpPr>
                    <p:spPr>
                      <a:xfrm rot="15009323">
                        <a:off x="3043825" y="1853343"/>
                        <a:ext cx="143089" cy="252291"/>
                      </a:xfrm>
                      <a:prstGeom prst="can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68" name="Freeform 167"/>
                      <p:cNvSpPr/>
                      <p:nvPr/>
                    </p:nvSpPr>
                    <p:spPr>
                      <a:xfrm>
                        <a:off x="3041651" y="1613760"/>
                        <a:ext cx="511332" cy="488074"/>
                      </a:xfrm>
                      <a:custGeom>
                        <a:avLst/>
                        <a:gdLst>
                          <a:gd name="connsiteX0" fmla="*/ 139700 w 596900"/>
                          <a:gd name="connsiteY0" fmla="*/ 584200 h 647700"/>
                          <a:gd name="connsiteX1" fmla="*/ 139700 w 596900"/>
                          <a:gd name="connsiteY1" fmla="*/ 647700 h 647700"/>
                          <a:gd name="connsiteX2" fmla="*/ 552450 w 596900"/>
                          <a:gd name="connsiteY2" fmla="*/ 641350 h 647700"/>
                          <a:gd name="connsiteX3" fmla="*/ 577850 w 596900"/>
                          <a:gd name="connsiteY3" fmla="*/ 622300 h 647700"/>
                          <a:gd name="connsiteX4" fmla="*/ 596900 w 596900"/>
                          <a:gd name="connsiteY4" fmla="*/ 584200 h 647700"/>
                          <a:gd name="connsiteX5" fmla="*/ 596900 w 596900"/>
                          <a:gd name="connsiteY5" fmla="*/ 546100 h 647700"/>
                          <a:gd name="connsiteX6" fmla="*/ 304800 w 596900"/>
                          <a:gd name="connsiteY6" fmla="*/ 254000 h 647700"/>
                          <a:gd name="connsiteX7" fmla="*/ 292100 w 596900"/>
                          <a:gd name="connsiteY7" fmla="*/ 184150 h 647700"/>
                          <a:gd name="connsiteX8" fmla="*/ 222250 w 596900"/>
                          <a:gd name="connsiteY8" fmla="*/ 107950 h 647700"/>
                          <a:gd name="connsiteX9" fmla="*/ 120650 w 596900"/>
                          <a:gd name="connsiteY9" fmla="*/ 38100 h 647700"/>
                          <a:gd name="connsiteX10" fmla="*/ 44450 w 596900"/>
                          <a:gd name="connsiteY10" fmla="*/ 12700 h 647700"/>
                          <a:gd name="connsiteX11" fmla="*/ 0 w 596900"/>
                          <a:gd name="connsiteY11" fmla="*/ 0 h 647700"/>
                          <a:gd name="connsiteX12" fmla="*/ 44450 w 596900"/>
                          <a:gd name="connsiteY12" fmla="*/ 57150 h 647700"/>
                          <a:gd name="connsiteX13" fmla="*/ 88900 w 596900"/>
                          <a:gd name="connsiteY13" fmla="*/ 165100 h 647700"/>
                          <a:gd name="connsiteX14" fmla="*/ 101600 w 596900"/>
                          <a:gd name="connsiteY14" fmla="*/ 323850 h 647700"/>
                          <a:gd name="connsiteX0" fmla="*/ 139700 w 596900"/>
                          <a:gd name="connsiteY0" fmla="*/ 584200 h 647700"/>
                          <a:gd name="connsiteX1" fmla="*/ 139700 w 596900"/>
                          <a:gd name="connsiteY1" fmla="*/ 647700 h 647700"/>
                          <a:gd name="connsiteX2" fmla="*/ 552450 w 596900"/>
                          <a:gd name="connsiteY2" fmla="*/ 641350 h 647700"/>
                          <a:gd name="connsiteX3" fmla="*/ 577850 w 596900"/>
                          <a:gd name="connsiteY3" fmla="*/ 622300 h 647700"/>
                          <a:gd name="connsiteX4" fmla="*/ 596900 w 596900"/>
                          <a:gd name="connsiteY4" fmla="*/ 584200 h 647700"/>
                          <a:gd name="connsiteX5" fmla="*/ 596900 w 596900"/>
                          <a:gd name="connsiteY5" fmla="*/ 546100 h 647700"/>
                          <a:gd name="connsiteX6" fmla="*/ 304800 w 596900"/>
                          <a:gd name="connsiteY6" fmla="*/ 254000 h 647700"/>
                          <a:gd name="connsiteX7" fmla="*/ 292100 w 596900"/>
                          <a:gd name="connsiteY7" fmla="*/ 184150 h 647700"/>
                          <a:gd name="connsiteX8" fmla="*/ 222250 w 596900"/>
                          <a:gd name="connsiteY8" fmla="*/ 107950 h 647700"/>
                          <a:gd name="connsiteX9" fmla="*/ 120650 w 596900"/>
                          <a:gd name="connsiteY9" fmla="*/ 38100 h 647700"/>
                          <a:gd name="connsiteX10" fmla="*/ 44450 w 596900"/>
                          <a:gd name="connsiteY10" fmla="*/ 12700 h 647700"/>
                          <a:gd name="connsiteX11" fmla="*/ 0 w 596900"/>
                          <a:gd name="connsiteY11" fmla="*/ 0 h 647700"/>
                          <a:gd name="connsiteX12" fmla="*/ 44450 w 596900"/>
                          <a:gd name="connsiteY12" fmla="*/ 57150 h 647700"/>
                          <a:gd name="connsiteX13" fmla="*/ 88900 w 596900"/>
                          <a:gd name="connsiteY13" fmla="*/ 165100 h 647700"/>
                          <a:gd name="connsiteX14" fmla="*/ 101600 w 596900"/>
                          <a:gd name="connsiteY14" fmla="*/ 355600 h 647700"/>
                          <a:gd name="connsiteX0" fmla="*/ 139700 w 596900"/>
                          <a:gd name="connsiteY0" fmla="*/ 584200 h 647700"/>
                          <a:gd name="connsiteX1" fmla="*/ 139700 w 596900"/>
                          <a:gd name="connsiteY1" fmla="*/ 647700 h 647700"/>
                          <a:gd name="connsiteX2" fmla="*/ 552450 w 596900"/>
                          <a:gd name="connsiteY2" fmla="*/ 641350 h 647700"/>
                          <a:gd name="connsiteX3" fmla="*/ 577850 w 596900"/>
                          <a:gd name="connsiteY3" fmla="*/ 622300 h 647700"/>
                          <a:gd name="connsiteX4" fmla="*/ 596900 w 596900"/>
                          <a:gd name="connsiteY4" fmla="*/ 584200 h 647700"/>
                          <a:gd name="connsiteX5" fmla="*/ 596900 w 596900"/>
                          <a:gd name="connsiteY5" fmla="*/ 546100 h 647700"/>
                          <a:gd name="connsiteX6" fmla="*/ 304800 w 596900"/>
                          <a:gd name="connsiteY6" fmla="*/ 254000 h 647700"/>
                          <a:gd name="connsiteX7" fmla="*/ 273050 w 596900"/>
                          <a:gd name="connsiteY7" fmla="*/ 184150 h 647700"/>
                          <a:gd name="connsiteX8" fmla="*/ 222250 w 596900"/>
                          <a:gd name="connsiteY8" fmla="*/ 107950 h 647700"/>
                          <a:gd name="connsiteX9" fmla="*/ 120650 w 596900"/>
                          <a:gd name="connsiteY9" fmla="*/ 38100 h 647700"/>
                          <a:gd name="connsiteX10" fmla="*/ 44450 w 596900"/>
                          <a:gd name="connsiteY10" fmla="*/ 12700 h 647700"/>
                          <a:gd name="connsiteX11" fmla="*/ 0 w 596900"/>
                          <a:gd name="connsiteY11" fmla="*/ 0 h 647700"/>
                          <a:gd name="connsiteX12" fmla="*/ 44450 w 596900"/>
                          <a:gd name="connsiteY12" fmla="*/ 57150 h 647700"/>
                          <a:gd name="connsiteX13" fmla="*/ 88900 w 596900"/>
                          <a:gd name="connsiteY13" fmla="*/ 165100 h 647700"/>
                          <a:gd name="connsiteX14" fmla="*/ 101600 w 596900"/>
                          <a:gd name="connsiteY14" fmla="*/ 355600 h 6477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596900" h="647700">
                            <a:moveTo>
                              <a:pt x="139700" y="584200"/>
                            </a:moveTo>
                            <a:lnTo>
                              <a:pt x="139700" y="647700"/>
                            </a:lnTo>
                            <a:lnTo>
                              <a:pt x="552450" y="641350"/>
                            </a:lnTo>
                            <a:lnTo>
                              <a:pt x="577850" y="622300"/>
                            </a:lnTo>
                            <a:lnTo>
                              <a:pt x="596900" y="584200"/>
                            </a:lnTo>
                            <a:lnTo>
                              <a:pt x="596900" y="546100"/>
                            </a:lnTo>
                            <a:lnTo>
                              <a:pt x="304800" y="254000"/>
                            </a:lnTo>
                            <a:lnTo>
                              <a:pt x="273050" y="184150"/>
                            </a:lnTo>
                            <a:lnTo>
                              <a:pt x="222250" y="107950"/>
                            </a:lnTo>
                            <a:lnTo>
                              <a:pt x="120650" y="38100"/>
                            </a:lnTo>
                            <a:lnTo>
                              <a:pt x="44450" y="12700"/>
                            </a:lnTo>
                            <a:lnTo>
                              <a:pt x="0" y="0"/>
                            </a:lnTo>
                            <a:lnTo>
                              <a:pt x="44450" y="57150"/>
                            </a:lnTo>
                            <a:lnTo>
                              <a:pt x="88900" y="165100"/>
                            </a:lnTo>
                            <a:lnTo>
                              <a:pt x="101600" y="355600"/>
                            </a:lnTo>
                          </a:path>
                        </a:pathLst>
                      </a:custGeom>
                      <a:no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69" name="Freeform 168"/>
                      <p:cNvSpPr/>
                      <p:nvPr/>
                    </p:nvSpPr>
                    <p:spPr>
                      <a:xfrm>
                        <a:off x="1235669" y="685800"/>
                        <a:ext cx="2367401" cy="804206"/>
                      </a:xfrm>
                      <a:custGeom>
                        <a:avLst/>
                        <a:gdLst>
                          <a:gd name="connsiteX0" fmla="*/ 0 w 2661314"/>
                          <a:gd name="connsiteY0" fmla="*/ 873457 h 873457"/>
                          <a:gd name="connsiteX1" fmla="*/ 2599899 w 2661314"/>
                          <a:gd name="connsiteY1" fmla="*/ 852986 h 873457"/>
                          <a:gd name="connsiteX2" fmla="*/ 2661314 w 2661314"/>
                          <a:gd name="connsiteY2" fmla="*/ 825690 h 873457"/>
                          <a:gd name="connsiteX3" fmla="*/ 2661314 w 2661314"/>
                          <a:gd name="connsiteY3" fmla="*/ 777923 h 873457"/>
                          <a:gd name="connsiteX4" fmla="*/ 2627194 w 2661314"/>
                          <a:gd name="connsiteY4" fmla="*/ 764275 h 873457"/>
                          <a:gd name="connsiteX5" fmla="*/ 1985750 w 2661314"/>
                          <a:gd name="connsiteY5" fmla="*/ 757451 h 873457"/>
                          <a:gd name="connsiteX6" fmla="*/ 1978926 w 2661314"/>
                          <a:gd name="connsiteY6" fmla="*/ 607326 h 873457"/>
                          <a:gd name="connsiteX7" fmla="*/ 1965278 w 2661314"/>
                          <a:gd name="connsiteY7" fmla="*/ 518615 h 873457"/>
                          <a:gd name="connsiteX8" fmla="*/ 1917511 w 2661314"/>
                          <a:gd name="connsiteY8" fmla="*/ 382138 h 873457"/>
                          <a:gd name="connsiteX9" fmla="*/ 1876567 w 2661314"/>
                          <a:gd name="connsiteY9" fmla="*/ 300251 h 873457"/>
                          <a:gd name="connsiteX10" fmla="*/ 1821976 w 2661314"/>
                          <a:gd name="connsiteY10" fmla="*/ 218365 h 873457"/>
                          <a:gd name="connsiteX11" fmla="*/ 1774209 w 2661314"/>
                          <a:gd name="connsiteY11" fmla="*/ 156950 h 873457"/>
                          <a:gd name="connsiteX12" fmla="*/ 1671851 w 2661314"/>
                          <a:gd name="connsiteY12" fmla="*/ 81887 h 873457"/>
                          <a:gd name="connsiteX13" fmla="*/ 1610436 w 2661314"/>
                          <a:gd name="connsiteY13" fmla="*/ 47768 h 873457"/>
                          <a:gd name="connsiteX14" fmla="*/ 1535373 w 2661314"/>
                          <a:gd name="connsiteY14" fmla="*/ 20472 h 873457"/>
                          <a:gd name="connsiteX15" fmla="*/ 1385248 w 2661314"/>
                          <a:gd name="connsiteY15" fmla="*/ 13648 h 873457"/>
                          <a:gd name="connsiteX16" fmla="*/ 1139588 w 2661314"/>
                          <a:gd name="connsiteY16" fmla="*/ 6824 h 873457"/>
                          <a:gd name="connsiteX17" fmla="*/ 921224 w 2661314"/>
                          <a:gd name="connsiteY17" fmla="*/ 0 h 873457"/>
                          <a:gd name="connsiteX18" fmla="*/ 723332 w 2661314"/>
                          <a:gd name="connsiteY18" fmla="*/ 0 h 873457"/>
                          <a:gd name="connsiteX19" fmla="*/ 559558 w 2661314"/>
                          <a:gd name="connsiteY19" fmla="*/ 6824 h 873457"/>
                          <a:gd name="connsiteX20" fmla="*/ 443552 w 2661314"/>
                          <a:gd name="connsiteY20" fmla="*/ 47768 h 873457"/>
                          <a:gd name="connsiteX21" fmla="*/ 238836 w 2661314"/>
                          <a:gd name="connsiteY21" fmla="*/ 225188 h 873457"/>
                          <a:gd name="connsiteX22" fmla="*/ 197893 w 2661314"/>
                          <a:gd name="connsiteY22" fmla="*/ 320723 h 873457"/>
                          <a:gd name="connsiteX23" fmla="*/ 170597 w 2661314"/>
                          <a:gd name="connsiteY23" fmla="*/ 402609 h 873457"/>
                          <a:gd name="connsiteX24" fmla="*/ 143302 w 2661314"/>
                          <a:gd name="connsiteY24" fmla="*/ 532263 h 873457"/>
                          <a:gd name="connsiteX25" fmla="*/ 136478 w 2661314"/>
                          <a:gd name="connsiteY25" fmla="*/ 573206 h 873457"/>
                          <a:gd name="connsiteX26" fmla="*/ 20472 w 2661314"/>
                          <a:gd name="connsiteY26" fmla="*/ 573206 h 873457"/>
                          <a:gd name="connsiteX27" fmla="*/ 0 w 2661314"/>
                          <a:gd name="connsiteY27" fmla="*/ 873457 h 873457"/>
                          <a:gd name="connsiteX0" fmla="*/ 0 w 2661314"/>
                          <a:gd name="connsiteY0" fmla="*/ 873457 h 873457"/>
                          <a:gd name="connsiteX1" fmla="*/ 2307291 w 2661314"/>
                          <a:gd name="connsiteY1" fmla="*/ 867616 h 873457"/>
                          <a:gd name="connsiteX2" fmla="*/ 2661314 w 2661314"/>
                          <a:gd name="connsiteY2" fmla="*/ 825690 h 873457"/>
                          <a:gd name="connsiteX3" fmla="*/ 2661314 w 2661314"/>
                          <a:gd name="connsiteY3" fmla="*/ 777923 h 873457"/>
                          <a:gd name="connsiteX4" fmla="*/ 2627194 w 2661314"/>
                          <a:gd name="connsiteY4" fmla="*/ 764275 h 873457"/>
                          <a:gd name="connsiteX5" fmla="*/ 1985750 w 2661314"/>
                          <a:gd name="connsiteY5" fmla="*/ 757451 h 873457"/>
                          <a:gd name="connsiteX6" fmla="*/ 1978926 w 2661314"/>
                          <a:gd name="connsiteY6" fmla="*/ 607326 h 873457"/>
                          <a:gd name="connsiteX7" fmla="*/ 1965278 w 2661314"/>
                          <a:gd name="connsiteY7" fmla="*/ 518615 h 873457"/>
                          <a:gd name="connsiteX8" fmla="*/ 1917511 w 2661314"/>
                          <a:gd name="connsiteY8" fmla="*/ 382138 h 873457"/>
                          <a:gd name="connsiteX9" fmla="*/ 1876567 w 2661314"/>
                          <a:gd name="connsiteY9" fmla="*/ 300251 h 873457"/>
                          <a:gd name="connsiteX10" fmla="*/ 1821976 w 2661314"/>
                          <a:gd name="connsiteY10" fmla="*/ 218365 h 873457"/>
                          <a:gd name="connsiteX11" fmla="*/ 1774209 w 2661314"/>
                          <a:gd name="connsiteY11" fmla="*/ 156950 h 873457"/>
                          <a:gd name="connsiteX12" fmla="*/ 1671851 w 2661314"/>
                          <a:gd name="connsiteY12" fmla="*/ 81887 h 873457"/>
                          <a:gd name="connsiteX13" fmla="*/ 1610436 w 2661314"/>
                          <a:gd name="connsiteY13" fmla="*/ 47768 h 873457"/>
                          <a:gd name="connsiteX14" fmla="*/ 1535373 w 2661314"/>
                          <a:gd name="connsiteY14" fmla="*/ 20472 h 873457"/>
                          <a:gd name="connsiteX15" fmla="*/ 1385248 w 2661314"/>
                          <a:gd name="connsiteY15" fmla="*/ 13648 h 873457"/>
                          <a:gd name="connsiteX16" fmla="*/ 1139588 w 2661314"/>
                          <a:gd name="connsiteY16" fmla="*/ 6824 h 873457"/>
                          <a:gd name="connsiteX17" fmla="*/ 921224 w 2661314"/>
                          <a:gd name="connsiteY17" fmla="*/ 0 h 873457"/>
                          <a:gd name="connsiteX18" fmla="*/ 723332 w 2661314"/>
                          <a:gd name="connsiteY18" fmla="*/ 0 h 873457"/>
                          <a:gd name="connsiteX19" fmla="*/ 559558 w 2661314"/>
                          <a:gd name="connsiteY19" fmla="*/ 6824 h 873457"/>
                          <a:gd name="connsiteX20" fmla="*/ 443552 w 2661314"/>
                          <a:gd name="connsiteY20" fmla="*/ 47768 h 873457"/>
                          <a:gd name="connsiteX21" fmla="*/ 238836 w 2661314"/>
                          <a:gd name="connsiteY21" fmla="*/ 225188 h 873457"/>
                          <a:gd name="connsiteX22" fmla="*/ 197893 w 2661314"/>
                          <a:gd name="connsiteY22" fmla="*/ 320723 h 873457"/>
                          <a:gd name="connsiteX23" fmla="*/ 170597 w 2661314"/>
                          <a:gd name="connsiteY23" fmla="*/ 402609 h 873457"/>
                          <a:gd name="connsiteX24" fmla="*/ 143302 w 2661314"/>
                          <a:gd name="connsiteY24" fmla="*/ 532263 h 873457"/>
                          <a:gd name="connsiteX25" fmla="*/ 136478 w 2661314"/>
                          <a:gd name="connsiteY25" fmla="*/ 573206 h 873457"/>
                          <a:gd name="connsiteX26" fmla="*/ 20472 w 2661314"/>
                          <a:gd name="connsiteY26" fmla="*/ 573206 h 873457"/>
                          <a:gd name="connsiteX27" fmla="*/ 0 w 2661314"/>
                          <a:gd name="connsiteY27" fmla="*/ 873457 h 873457"/>
                          <a:gd name="connsiteX0" fmla="*/ 0 w 2661314"/>
                          <a:gd name="connsiteY0" fmla="*/ 873457 h 873457"/>
                          <a:gd name="connsiteX1" fmla="*/ 2307291 w 2661314"/>
                          <a:gd name="connsiteY1" fmla="*/ 867616 h 873457"/>
                          <a:gd name="connsiteX2" fmla="*/ 2485749 w 2661314"/>
                          <a:gd name="connsiteY2" fmla="*/ 840321 h 873457"/>
                          <a:gd name="connsiteX3" fmla="*/ 2661314 w 2661314"/>
                          <a:gd name="connsiteY3" fmla="*/ 777923 h 873457"/>
                          <a:gd name="connsiteX4" fmla="*/ 2627194 w 2661314"/>
                          <a:gd name="connsiteY4" fmla="*/ 764275 h 873457"/>
                          <a:gd name="connsiteX5" fmla="*/ 1985750 w 2661314"/>
                          <a:gd name="connsiteY5" fmla="*/ 757451 h 873457"/>
                          <a:gd name="connsiteX6" fmla="*/ 1978926 w 2661314"/>
                          <a:gd name="connsiteY6" fmla="*/ 607326 h 873457"/>
                          <a:gd name="connsiteX7" fmla="*/ 1965278 w 2661314"/>
                          <a:gd name="connsiteY7" fmla="*/ 518615 h 873457"/>
                          <a:gd name="connsiteX8" fmla="*/ 1917511 w 2661314"/>
                          <a:gd name="connsiteY8" fmla="*/ 382138 h 873457"/>
                          <a:gd name="connsiteX9" fmla="*/ 1876567 w 2661314"/>
                          <a:gd name="connsiteY9" fmla="*/ 300251 h 873457"/>
                          <a:gd name="connsiteX10" fmla="*/ 1821976 w 2661314"/>
                          <a:gd name="connsiteY10" fmla="*/ 218365 h 873457"/>
                          <a:gd name="connsiteX11" fmla="*/ 1774209 w 2661314"/>
                          <a:gd name="connsiteY11" fmla="*/ 156950 h 873457"/>
                          <a:gd name="connsiteX12" fmla="*/ 1671851 w 2661314"/>
                          <a:gd name="connsiteY12" fmla="*/ 81887 h 873457"/>
                          <a:gd name="connsiteX13" fmla="*/ 1610436 w 2661314"/>
                          <a:gd name="connsiteY13" fmla="*/ 47768 h 873457"/>
                          <a:gd name="connsiteX14" fmla="*/ 1535373 w 2661314"/>
                          <a:gd name="connsiteY14" fmla="*/ 20472 h 873457"/>
                          <a:gd name="connsiteX15" fmla="*/ 1385248 w 2661314"/>
                          <a:gd name="connsiteY15" fmla="*/ 13648 h 873457"/>
                          <a:gd name="connsiteX16" fmla="*/ 1139588 w 2661314"/>
                          <a:gd name="connsiteY16" fmla="*/ 6824 h 873457"/>
                          <a:gd name="connsiteX17" fmla="*/ 921224 w 2661314"/>
                          <a:gd name="connsiteY17" fmla="*/ 0 h 873457"/>
                          <a:gd name="connsiteX18" fmla="*/ 723332 w 2661314"/>
                          <a:gd name="connsiteY18" fmla="*/ 0 h 873457"/>
                          <a:gd name="connsiteX19" fmla="*/ 559558 w 2661314"/>
                          <a:gd name="connsiteY19" fmla="*/ 6824 h 873457"/>
                          <a:gd name="connsiteX20" fmla="*/ 443552 w 2661314"/>
                          <a:gd name="connsiteY20" fmla="*/ 47768 h 873457"/>
                          <a:gd name="connsiteX21" fmla="*/ 238836 w 2661314"/>
                          <a:gd name="connsiteY21" fmla="*/ 225188 h 873457"/>
                          <a:gd name="connsiteX22" fmla="*/ 197893 w 2661314"/>
                          <a:gd name="connsiteY22" fmla="*/ 320723 h 873457"/>
                          <a:gd name="connsiteX23" fmla="*/ 170597 w 2661314"/>
                          <a:gd name="connsiteY23" fmla="*/ 402609 h 873457"/>
                          <a:gd name="connsiteX24" fmla="*/ 143302 w 2661314"/>
                          <a:gd name="connsiteY24" fmla="*/ 532263 h 873457"/>
                          <a:gd name="connsiteX25" fmla="*/ 136478 w 2661314"/>
                          <a:gd name="connsiteY25" fmla="*/ 573206 h 873457"/>
                          <a:gd name="connsiteX26" fmla="*/ 20472 w 2661314"/>
                          <a:gd name="connsiteY26" fmla="*/ 573206 h 873457"/>
                          <a:gd name="connsiteX27" fmla="*/ 0 w 2661314"/>
                          <a:gd name="connsiteY27" fmla="*/ 873457 h 873457"/>
                          <a:gd name="connsiteX0" fmla="*/ 0 w 2661314"/>
                          <a:gd name="connsiteY0" fmla="*/ 873457 h 873457"/>
                          <a:gd name="connsiteX1" fmla="*/ 2307291 w 2661314"/>
                          <a:gd name="connsiteY1" fmla="*/ 867616 h 873457"/>
                          <a:gd name="connsiteX2" fmla="*/ 2485749 w 2661314"/>
                          <a:gd name="connsiteY2" fmla="*/ 840321 h 873457"/>
                          <a:gd name="connsiteX3" fmla="*/ 2661314 w 2661314"/>
                          <a:gd name="connsiteY3" fmla="*/ 777923 h 873457"/>
                          <a:gd name="connsiteX4" fmla="*/ 2458944 w 2661314"/>
                          <a:gd name="connsiteY4" fmla="*/ 764275 h 873457"/>
                          <a:gd name="connsiteX5" fmla="*/ 1985750 w 2661314"/>
                          <a:gd name="connsiteY5" fmla="*/ 757451 h 873457"/>
                          <a:gd name="connsiteX6" fmla="*/ 1978926 w 2661314"/>
                          <a:gd name="connsiteY6" fmla="*/ 607326 h 873457"/>
                          <a:gd name="connsiteX7" fmla="*/ 1965278 w 2661314"/>
                          <a:gd name="connsiteY7" fmla="*/ 518615 h 873457"/>
                          <a:gd name="connsiteX8" fmla="*/ 1917511 w 2661314"/>
                          <a:gd name="connsiteY8" fmla="*/ 382138 h 873457"/>
                          <a:gd name="connsiteX9" fmla="*/ 1876567 w 2661314"/>
                          <a:gd name="connsiteY9" fmla="*/ 300251 h 873457"/>
                          <a:gd name="connsiteX10" fmla="*/ 1821976 w 2661314"/>
                          <a:gd name="connsiteY10" fmla="*/ 218365 h 873457"/>
                          <a:gd name="connsiteX11" fmla="*/ 1774209 w 2661314"/>
                          <a:gd name="connsiteY11" fmla="*/ 156950 h 873457"/>
                          <a:gd name="connsiteX12" fmla="*/ 1671851 w 2661314"/>
                          <a:gd name="connsiteY12" fmla="*/ 81887 h 873457"/>
                          <a:gd name="connsiteX13" fmla="*/ 1610436 w 2661314"/>
                          <a:gd name="connsiteY13" fmla="*/ 47768 h 873457"/>
                          <a:gd name="connsiteX14" fmla="*/ 1535373 w 2661314"/>
                          <a:gd name="connsiteY14" fmla="*/ 20472 h 873457"/>
                          <a:gd name="connsiteX15" fmla="*/ 1385248 w 2661314"/>
                          <a:gd name="connsiteY15" fmla="*/ 13648 h 873457"/>
                          <a:gd name="connsiteX16" fmla="*/ 1139588 w 2661314"/>
                          <a:gd name="connsiteY16" fmla="*/ 6824 h 873457"/>
                          <a:gd name="connsiteX17" fmla="*/ 921224 w 2661314"/>
                          <a:gd name="connsiteY17" fmla="*/ 0 h 873457"/>
                          <a:gd name="connsiteX18" fmla="*/ 723332 w 2661314"/>
                          <a:gd name="connsiteY18" fmla="*/ 0 h 873457"/>
                          <a:gd name="connsiteX19" fmla="*/ 559558 w 2661314"/>
                          <a:gd name="connsiteY19" fmla="*/ 6824 h 873457"/>
                          <a:gd name="connsiteX20" fmla="*/ 443552 w 2661314"/>
                          <a:gd name="connsiteY20" fmla="*/ 47768 h 873457"/>
                          <a:gd name="connsiteX21" fmla="*/ 238836 w 2661314"/>
                          <a:gd name="connsiteY21" fmla="*/ 225188 h 873457"/>
                          <a:gd name="connsiteX22" fmla="*/ 197893 w 2661314"/>
                          <a:gd name="connsiteY22" fmla="*/ 320723 h 873457"/>
                          <a:gd name="connsiteX23" fmla="*/ 170597 w 2661314"/>
                          <a:gd name="connsiteY23" fmla="*/ 402609 h 873457"/>
                          <a:gd name="connsiteX24" fmla="*/ 143302 w 2661314"/>
                          <a:gd name="connsiteY24" fmla="*/ 532263 h 873457"/>
                          <a:gd name="connsiteX25" fmla="*/ 136478 w 2661314"/>
                          <a:gd name="connsiteY25" fmla="*/ 573206 h 873457"/>
                          <a:gd name="connsiteX26" fmla="*/ 20472 w 2661314"/>
                          <a:gd name="connsiteY26" fmla="*/ 573206 h 873457"/>
                          <a:gd name="connsiteX27" fmla="*/ 0 w 2661314"/>
                          <a:gd name="connsiteY27" fmla="*/ 873457 h 873457"/>
                          <a:gd name="connsiteX0" fmla="*/ 0 w 2507695"/>
                          <a:gd name="connsiteY0" fmla="*/ 873457 h 873457"/>
                          <a:gd name="connsiteX1" fmla="*/ 2307291 w 2507695"/>
                          <a:gd name="connsiteY1" fmla="*/ 867616 h 873457"/>
                          <a:gd name="connsiteX2" fmla="*/ 2485749 w 2507695"/>
                          <a:gd name="connsiteY2" fmla="*/ 840321 h 873457"/>
                          <a:gd name="connsiteX3" fmla="*/ 2507695 w 2507695"/>
                          <a:gd name="connsiteY3" fmla="*/ 799869 h 873457"/>
                          <a:gd name="connsiteX4" fmla="*/ 2458944 w 2507695"/>
                          <a:gd name="connsiteY4" fmla="*/ 764275 h 873457"/>
                          <a:gd name="connsiteX5" fmla="*/ 1985750 w 2507695"/>
                          <a:gd name="connsiteY5" fmla="*/ 757451 h 873457"/>
                          <a:gd name="connsiteX6" fmla="*/ 1978926 w 2507695"/>
                          <a:gd name="connsiteY6" fmla="*/ 607326 h 873457"/>
                          <a:gd name="connsiteX7" fmla="*/ 1965278 w 2507695"/>
                          <a:gd name="connsiteY7" fmla="*/ 518615 h 873457"/>
                          <a:gd name="connsiteX8" fmla="*/ 1917511 w 2507695"/>
                          <a:gd name="connsiteY8" fmla="*/ 382138 h 873457"/>
                          <a:gd name="connsiteX9" fmla="*/ 1876567 w 2507695"/>
                          <a:gd name="connsiteY9" fmla="*/ 300251 h 873457"/>
                          <a:gd name="connsiteX10" fmla="*/ 1821976 w 2507695"/>
                          <a:gd name="connsiteY10" fmla="*/ 218365 h 873457"/>
                          <a:gd name="connsiteX11" fmla="*/ 1774209 w 2507695"/>
                          <a:gd name="connsiteY11" fmla="*/ 156950 h 873457"/>
                          <a:gd name="connsiteX12" fmla="*/ 1671851 w 2507695"/>
                          <a:gd name="connsiteY12" fmla="*/ 81887 h 873457"/>
                          <a:gd name="connsiteX13" fmla="*/ 1610436 w 2507695"/>
                          <a:gd name="connsiteY13" fmla="*/ 47768 h 873457"/>
                          <a:gd name="connsiteX14" fmla="*/ 1535373 w 2507695"/>
                          <a:gd name="connsiteY14" fmla="*/ 20472 h 873457"/>
                          <a:gd name="connsiteX15" fmla="*/ 1385248 w 2507695"/>
                          <a:gd name="connsiteY15" fmla="*/ 13648 h 873457"/>
                          <a:gd name="connsiteX16" fmla="*/ 1139588 w 2507695"/>
                          <a:gd name="connsiteY16" fmla="*/ 6824 h 873457"/>
                          <a:gd name="connsiteX17" fmla="*/ 921224 w 2507695"/>
                          <a:gd name="connsiteY17" fmla="*/ 0 h 873457"/>
                          <a:gd name="connsiteX18" fmla="*/ 723332 w 2507695"/>
                          <a:gd name="connsiteY18" fmla="*/ 0 h 873457"/>
                          <a:gd name="connsiteX19" fmla="*/ 559558 w 2507695"/>
                          <a:gd name="connsiteY19" fmla="*/ 6824 h 873457"/>
                          <a:gd name="connsiteX20" fmla="*/ 443552 w 2507695"/>
                          <a:gd name="connsiteY20" fmla="*/ 47768 h 873457"/>
                          <a:gd name="connsiteX21" fmla="*/ 238836 w 2507695"/>
                          <a:gd name="connsiteY21" fmla="*/ 225188 h 873457"/>
                          <a:gd name="connsiteX22" fmla="*/ 197893 w 2507695"/>
                          <a:gd name="connsiteY22" fmla="*/ 320723 h 873457"/>
                          <a:gd name="connsiteX23" fmla="*/ 170597 w 2507695"/>
                          <a:gd name="connsiteY23" fmla="*/ 402609 h 873457"/>
                          <a:gd name="connsiteX24" fmla="*/ 143302 w 2507695"/>
                          <a:gd name="connsiteY24" fmla="*/ 532263 h 873457"/>
                          <a:gd name="connsiteX25" fmla="*/ 136478 w 2507695"/>
                          <a:gd name="connsiteY25" fmla="*/ 573206 h 873457"/>
                          <a:gd name="connsiteX26" fmla="*/ 20472 w 2507695"/>
                          <a:gd name="connsiteY26" fmla="*/ 573206 h 873457"/>
                          <a:gd name="connsiteX27" fmla="*/ 0 w 2507695"/>
                          <a:gd name="connsiteY27" fmla="*/ 873457 h 8734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</a:cxnLst>
                        <a:rect l="l" t="t" r="r" b="b"/>
                        <a:pathLst>
                          <a:path w="2507695" h="873457">
                            <a:moveTo>
                              <a:pt x="0" y="873457"/>
                            </a:moveTo>
                            <a:lnTo>
                              <a:pt x="2307291" y="867616"/>
                            </a:lnTo>
                            <a:lnTo>
                              <a:pt x="2485749" y="840321"/>
                            </a:lnTo>
                            <a:lnTo>
                              <a:pt x="2507695" y="799869"/>
                            </a:lnTo>
                            <a:lnTo>
                              <a:pt x="2458944" y="764275"/>
                            </a:lnTo>
                            <a:lnTo>
                              <a:pt x="1985750" y="757451"/>
                            </a:lnTo>
                            <a:lnTo>
                              <a:pt x="1978926" y="607326"/>
                            </a:lnTo>
                            <a:lnTo>
                              <a:pt x="1965278" y="518615"/>
                            </a:lnTo>
                            <a:lnTo>
                              <a:pt x="1917511" y="382138"/>
                            </a:lnTo>
                            <a:lnTo>
                              <a:pt x="1876567" y="300251"/>
                            </a:lnTo>
                            <a:lnTo>
                              <a:pt x="1821976" y="218365"/>
                            </a:lnTo>
                            <a:lnTo>
                              <a:pt x="1774209" y="156950"/>
                            </a:lnTo>
                            <a:lnTo>
                              <a:pt x="1671851" y="81887"/>
                            </a:lnTo>
                            <a:lnTo>
                              <a:pt x="1610436" y="47768"/>
                            </a:lnTo>
                            <a:lnTo>
                              <a:pt x="1535373" y="20472"/>
                            </a:lnTo>
                            <a:lnTo>
                              <a:pt x="1385248" y="13648"/>
                            </a:lnTo>
                            <a:lnTo>
                              <a:pt x="1139588" y="6824"/>
                            </a:lnTo>
                            <a:lnTo>
                              <a:pt x="921224" y="0"/>
                            </a:lnTo>
                            <a:lnTo>
                              <a:pt x="723332" y="0"/>
                            </a:lnTo>
                            <a:lnTo>
                              <a:pt x="559558" y="6824"/>
                            </a:lnTo>
                            <a:lnTo>
                              <a:pt x="443552" y="47768"/>
                            </a:lnTo>
                            <a:lnTo>
                              <a:pt x="238836" y="225188"/>
                            </a:lnTo>
                            <a:lnTo>
                              <a:pt x="197893" y="320723"/>
                            </a:lnTo>
                            <a:lnTo>
                              <a:pt x="170597" y="402609"/>
                            </a:lnTo>
                            <a:lnTo>
                              <a:pt x="143302" y="532263"/>
                            </a:lnTo>
                            <a:lnTo>
                              <a:pt x="136478" y="573206"/>
                            </a:lnTo>
                            <a:lnTo>
                              <a:pt x="20472" y="573206"/>
                            </a:lnTo>
                            <a:lnTo>
                              <a:pt x="0" y="873457"/>
                            </a:lnTo>
                            <a:close/>
                          </a:path>
                        </a:pathLst>
                      </a:custGeom>
                      <a:no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70" name="TextBox 169"/>
                      <p:cNvSpPr txBox="1"/>
                      <p:nvPr/>
                    </p:nvSpPr>
                    <p:spPr>
                      <a:xfrm>
                        <a:off x="1684134" y="759210"/>
                        <a:ext cx="926857" cy="3891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4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Hard Hat</a:t>
                        </a:r>
                        <a:endParaRPr lang="en-US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71" name="Freeform 170"/>
                      <p:cNvSpPr/>
                      <p:nvPr/>
                    </p:nvSpPr>
                    <p:spPr>
                      <a:xfrm>
                        <a:off x="1235669" y="1478451"/>
                        <a:ext cx="392720" cy="219546"/>
                      </a:xfrm>
                      <a:custGeom>
                        <a:avLst/>
                        <a:gdLst>
                          <a:gd name="connsiteX0" fmla="*/ 136477 w 545910"/>
                          <a:gd name="connsiteY0" fmla="*/ 0 h 238836"/>
                          <a:gd name="connsiteX1" fmla="*/ 0 w 545910"/>
                          <a:gd name="connsiteY1" fmla="*/ 129654 h 238836"/>
                          <a:gd name="connsiteX2" fmla="*/ 129654 w 545910"/>
                          <a:gd name="connsiteY2" fmla="*/ 238836 h 238836"/>
                          <a:gd name="connsiteX3" fmla="*/ 545910 w 545910"/>
                          <a:gd name="connsiteY3" fmla="*/ 0 h 238836"/>
                          <a:gd name="connsiteX0" fmla="*/ 238835 w 545910"/>
                          <a:gd name="connsiteY0" fmla="*/ 0 h 259308"/>
                          <a:gd name="connsiteX1" fmla="*/ 0 w 545910"/>
                          <a:gd name="connsiteY1" fmla="*/ 150126 h 259308"/>
                          <a:gd name="connsiteX2" fmla="*/ 129654 w 545910"/>
                          <a:gd name="connsiteY2" fmla="*/ 259308 h 259308"/>
                          <a:gd name="connsiteX3" fmla="*/ 545910 w 545910"/>
                          <a:gd name="connsiteY3" fmla="*/ 20472 h 2593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545910" h="259308">
                            <a:moveTo>
                              <a:pt x="238835" y="0"/>
                            </a:moveTo>
                            <a:lnTo>
                              <a:pt x="0" y="150126"/>
                            </a:lnTo>
                            <a:lnTo>
                              <a:pt x="129654" y="259308"/>
                            </a:lnTo>
                            <a:lnTo>
                              <a:pt x="545910" y="20472"/>
                            </a:lnTo>
                          </a:path>
                        </a:pathLst>
                      </a:custGeom>
                      <a:no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72" name="Freeform 171"/>
                      <p:cNvSpPr/>
                      <p:nvPr/>
                    </p:nvSpPr>
                    <p:spPr>
                      <a:xfrm>
                        <a:off x="3042198" y="1027805"/>
                        <a:ext cx="96632" cy="167548"/>
                      </a:xfrm>
                      <a:custGeom>
                        <a:avLst/>
                        <a:gdLst>
                          <a:gd name="connsiteX0" fmla="*/ 0 w 102358"/>
                          <a:gd name="connsiteY0" fmla="*/ 0 h 197892"/>
                          <a:gd name="connsiteX1" fmla="*/ 95534 w 102358"/>
                          <a:gd name="connsiteY1" fmla="*/ 0 h 197892"/>
                          <a:gd name="connsiteX2" fmla="*/ 102358 w 102358"/>
                          <a:gd name="connsiteY2" fmla="*/ 177421 h 197892"/>
                          <a:gd name="connsiteX3" fmla="*/ 68239 w 102358"/>
                          <a:gd name="connsiteY3" fmla="*/ 197892 h 19789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02358" h="197892">
                            <a:moveTo>
                              <a:pt x="0" y="0"/>
                            </a:moveTo>
                            <a:lnTo>
                              <a:pt x="95534" y="0"/>
                            </a:lnTo>
                            <a:lnTo>
                              <a:pt x="102358" y="177421"/>
                            </a:lnTo>
                            <a:lnTo>
                              <a:pt x="68239" y="197892"/>
                            </a:lnTo>
                          </a:path>
                        </a:pathLst>
                      </a:custGeom>
                      <a:no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cxnSp>
                    <p:nvCxnSpPr>
                      <p:cNvPr id="173" name="Straight Arrow Connector 172"/>
                      <p:cNvCxnSpPr/>
                      <p:nvPr/>
                    </p:nvCxnSpPr>
                    <p:spPr>
                      <a:xfrm flipH="1" flipV="1">
                        <a:off x="2492152" y="4877193"/>
                        <a:ext cx="741684" cy="67272"/>
                      </a:xfrm>
                      <a:prstGeom prst="straightConnector1">
                        <a:avLst/>
                      </a:prstGeom>
                      <a:ln>
                        <a:solidFill>
                          <a:schemeClr val="bg1"/>
                        </a:solidFill>
                        <a:tailEnd type="arrow"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76" name="Group 175"/>
                      <p:cNvGrpSpPr/>
                      <p:nvPr/>
                    </p:nvGrpSpPr>
                    <p:grpSpPr>
                      <a:xfrm rot="16200000">
                        <a:off x="1890869" y="7024532"/>
                        <a:ext cx="510014" cy="786551"/>
                        <a:chOff x="-2421331" y="3049808"/>
                        <a:chExt cx="1935206" cy="2303516"/>
                      </a:xfrm>
                    </p:grpSpPr>
                    <p:sp>
                      <p:nvSpPr>
                        <p:cNvPr id="384" name="Flowchart: Direct Access Storage 383"/>
                        <p:cNvSpPr/>
                        <p:nvPr/>
                      </p:nvSpPr>
                      <p:spPr>
                        <a:xfrm rot="16200000">
                          <a:off x="-3079618" y="3708095"/>
                          <a:ext cx="2138957" cy="822383"/>
                        </a:xfrm>
                        <a:prstGeom prst="flowChartMagneticDrum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85" name="Donut 384"/>
                        <p:cNvSpPr/>
                        <p:nvPr/>
                      </p:nvSpPr>
                      <p:spPr>
                        <a:xfrm>
                          <a:off x="-2187855" y="3179629"/>
                          <a:ext cx="363948" cy="418826"/>
                        </a:xfrm>
                        <a:prstGeom prst="donut">
                          <a:avLst/>
                        </a:prstGeom>
                        <a:noFill/>
                        <a:ln w="1905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86" name="Flowchart: Delay 385"/>
                        <p:cNvSpPr/>
                        <p:nvPr/>
                      </p:nvSpPr>
                      <p:spPr>
                        <a:xfrm rot="7856469">
                          <a:off x="-1083869" y="4389292"/>
                          <a:ext cx="457200" cy="436789"/>
                        </a:xfrm>
                        <a:prstGeom prst="flowChartDelay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  <p:cxnSp>
                      <p:nvCxnSpPr>
                        <p:cNvPr id="387" name="Straight Connector 386"/>
                        <p:cNvCxnSpPr/>
                        <p:nvPr/>
                      </p:nvCxnSpPr>
                      <p:spPr>
                        <a:xfrm flipV="1">
                          <a:off x="-708979" y="4295994"/>
                          <a:ext cx="72651" cy="98391"/>
                        </a:xfrm>
                        <a:prstGeom prst="line">
                          <a:avLst/>
                        </a:prstGeom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dk1"/>
                        </a:lnRef>
                        <a:fillRef idx="0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88" name="Straight Connector 387"/>
                        <p:cNvCxnSpPr/>
                        <p:nvPr/>
                      </p:nvCxnSpPr>
                      <p:spPr>
                        <a:xfrm flipV="1">
                          <a:off x="-558776" y="4377763"/>
                          <a:ext cx="72651" cy="98391"/>
                        </a:xfrm>
                        <a:prstGeom prst="line">
                          <a:avLst/>
                        </a:prstGeom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dk1"/>
                        </a:lnRef>
                        <a:fillRef idx="0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89" name="Freeform 388"/>
                        <p:cNvSpPr/>
                        <p:nvPr/>
                      </p:nvSpPr>
                      <p:spPr>
                        <a:xfrm>
                          <a:off x="-1689811" y="4784140"/>
                          <a:ext cx="680313" cy="569184"/>
                        </a:xfrm>
                        <a:custGeom>
                          <a:avLst/>
                          <a:gdLst>
                            <a:gd name="connsiteX0" fmla="*/ 0 w 702259"/>
                            <a:gd name="connsiteY0" fmla="*/ 256032 h 551334"/>
                            <a:gd name="connsiteX1" fmla="*/ 80467 w 702259"/>
                            <a:gd name="connsiteY1" fmla="*/ 490119 h 551334"/>
                            <a:gd name="connsiteX2" fmla="*/ 299923 w 702259"/>
                            <a:gd name="connsiteY2" fmla="*/ 541325 h 551334"/>
                            <a:gd name="connsiteX3" fmla="*/ 438912 w 702259"/>
                            <a:gd name="connsiteY3" fmla="*/ 329184 h 551334"/>
                            <a:gd name="connsiteX4" fmla="*/ 358445 w 702259"/>
                            <a:gd name="connsiteY4" fmla="*/ 138989 h 551334"/>
                            <a:gd name="connsiteX5" fmla="*/ 446227 w 702259"/>
                            <a:gd name="connsiteY5" fmla="*/ 7316 h 551334"/>
                            <a:gd name="connsiteX6" fmla="*/ 570585 w 702259"/>
                            <a:gd name="connsiteY6" fmla="*/ 36576 h 551334"/>
                            <a:gd name="connsiteX7" fmla="*/ 702259 w 702259"/>
                            <a:gd name="connsiteY7" fmla="*/ 0 h 551334"/>
                            <a:gd name="connsiteX0" fmla="*/ 0 w 702259"/>
                            <a:gd name="connsiteY0" fmla="*/ 256032 h 547239"/>
                            <a:gd name="connsiteX1" fmla="*/ 80467 w 702259"/>
                            <a:gd name="connsiteY1" fmla="*/ 490119 h 547239"/>
                            <a:gd name="connsiteX2" fmla="*/ 299923 w 702259"/>
                            <a:gd name="connsiteY2" fmla="*/ 541325 h 547239"/>
                            <a:gd name="connsiteX3" fmla="*/ 387705 w 702259"/>
                            <a:gd name="connsiteY3" fmla="*/ 387705 h 547239"/>
                            <a:gd name="connsiteX4" fmla="*/ 358445 w 702259"/>
                            <a:gd name="connsiteY4" fmla="*/ 138989 h 547239"/>
                            <a:gd name="connsiteX5" fmla="*/ 446227 w 702259"/>
                            <a:gd name="connsiteY5" fmla="*/ 7316 h 547239"/>
                            <a:gd name="connsiteX6" fmla="*/ 570585 w 702259"/>
                            <a:gd name="connsiteY6" fmla="*/ 36576 h 547239"/>
                            <a:gd name="connsiteX7" fmla="*/ 702259 w 702259"/>
                            <a:gd name="connsiteY7" fmla="*/ 0 h 547239"/>
                            <a:gd name="connsiteX0" fmla="*/ 0 w 702259"/>
                            <a:gd name="connsiteY0" fmla="*/ 256032 h 547239"/>
                            <a:gd name="connsiteX1" fmla="*/ 80467 w 702259"/>
                            <a:gd name="connsiteY1" fmla="*/ 490119 h 547239"/>
                            <a:gd name="connsiteX2" fmla="*/ 299923 w 702259"/>
                            <a:gd name="connsiteY2" fmla="*/ 541325 h 547239"/>
                            <a:gd name="connsiteX3" fmla="*/ 387705 w 702259"/>
                            <a:gd name="connsiteY3" fmla="*/ 387705 h 547239"/>
                            <a:gd name="connsiteX4" fmla="*/ 314554 w 702259"/>
                            <a:gd name="connsiteY4" fmla="*/ 138989 h 547239"/>
                            <a:gd name="connsiteX5" fmla="*/ 446227 w 702259"/>
                            <a:gd name="connsiteY5" fmla="*/ 7316 h 547239"/>
                            <a:gd name="connsiteX6" fmla="*/ 570585 w 702259"/>
                            <a:gd name="connsiteY6" fmla="*/ 36576 h 547239"/>
                            <a:gd name="connsiteX7" fmla="*/ 702259 w 702259"/>
                            <a:gd name="connsiteY7" fmla="*/ 0 h 547239"/>
                            <a:gd name="connsiteX0" fmla="*/ 0 w 702259"/>
                            <a:gd name="connsiteY0" fmla="*/ 266411 h 557618"/>
                            <a:gd name="connsiteX1" fmla="*/ 80467 w 702259"/>
                            <a:gd name="connsiteY1" fmla="*/ 500498 h 557618"/>
                            <a:gd name="connsiteX2" fmla="*/ 299923 w 702259"/>
                            <a:gd name="connsiteY2" fmla="*/ 551704 h 557618"/>
                            <a:gd name="connsiteX3" fmla="*/ 387705 w 702259"/>
                            <a:gd name="connsiteY3" fmla="*/ 398084 h 557618"/>
                            <a:gd name="connsiteX4" fmla="*/ 314554 w 702259"/>
                            <a:gd name="connsiteY4" fmla="*/ 149368 h 557618"/>
                            <a:gd name="connsiteX5" fmla="*/ 402336 w 702259"/>
                            <a:gd name="connsiteY5" fmla="*/ 3064 h 557618"/>
                            <a:gd name="connsiteX6" fmla="*/ 570585 w 702259"/>
                            <a:gd name="connsiteY6" fmla="*/ 46955 h 557618"/>
                            <a:gd name="connsiteX7" fmla="*/ 702259 w 702259"/>
                            <a:gd name="connsiteY7" fmla="*/ 10379 h 557618"/>
                            <a:gd name="connsiteX0" fmla="*/ 0 w 702259"/>
                            <a:gd name="connsiteY0" fmla="*/ 264041 h 555248"/>
                            <a:gd name="connsiteX1" fmla="*/ 80467 w 702259"/>
                            <a:gd name="connsiteY1" fmla="*/ 498128 h 555248"/>
                            <a:gd name="connsiteX2" fmla="*/ 299923 w 702259"/>
                            <a:gd name="connsiteY2" fmla="*/ 549334 h 555248"/>
                            <a:gd name="connsiteX3" fmla="*/ 387705 w 702259"/>
                            <a:gd name="connsiteY3" fmla="*/ 395714 h 555248"/>
                            <a:gd name="connsiteX4" fmla="*/ 314554 w 702259"/>
                            <a:gd name="connsiteY4" fmla="*/ 146998 h 555248"/>
                            <a:gd name="connsiteX5" fmla="*/ 402336 w 702259"/>
                            <a:gd name="connsiteY5" fmla="*/ 694 h 555248"/>
                            <a:gd name="connsiteX6" fmla="*/ 599846 w 702259"/>
                            <a:gd name="connsiteY6" fmla="*/ 88476 h 555248"/>
                            <a:gd name="connsiteX7" fmla="*/ 702259 w 702259"/>
                            <a:gd name="connsiteY7" fmla="*/ 8009 h 555248"/>
                            <a:gd name="connsiteX0" fmla="*/ 0 w 680313"/>
                            <a:gd name="connsiteY0" fmla="*/ 277977 h 569184"/>
                            <a:gd name="connsiteX1" fmla="*/ 80467 w 680313"/>
                            <a:gd name="connsiteY1" fmla="*/ 512064 h 569184"/>
                            <a:gd name="connsiteX2" fmla="*/ 299923 w 680313"/>
                            <a:gd name="connsiteY2" fmla="*/ 563270 h 569184"/>
                            <a:gd name="connsiteX3" fmla="*/ 387705 w 680313"/>
                            <a:gd name="connsiteY3" fmla="*/ 409650 h 569184"/>
                            <a:gd name="connsiteX4" fmla="*/ 314554 w 680313"/>
                            <a:gd name="connsiteY4" fmla="*/ 160934 h 569184"/>
                            <a:gd name="connsiteX5" fmla="*/ 402336 w 680313"/>
                            <a:gd name="connsiteY5" fmla="*/ 14630 h 569184"/>
                            <a:gd name="connsiteX6" fmla="*/ 599846 w 680313"/>
                            <a:gd name="connsiteY6" fmla="*/ 102412 h 569184"/>
                            <a:gd name="connsiteX7" fmla="*/ 680313 w 680313"/>
                            <a:gd name="connsiteY7" fmla="*/ 0 h 56918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680313" h="569184">
                              <a:moveTo>
                                <a:pt x="0" y="277977"/>
                              </a:moveTo>
                              <a:cubicBezTo>
                                <a:pt x="15240" y="371246"/>
                                <a:pt x="30480" y="464515"/>
                                <a:pt x="80467" y="512064"/>
                              </a:cubicBezTo>
                              <a:cubicBezTo>
                                <a:pt x="130454" y="559613"/>
                                <a:pt x="248717" y="580339"/>
                                <a:pt x="299923" y="563270"/>
                              </a:cubicBezTo>
                              <a:cubicBezTo>
                                <a:pt x="351129" y="546201"/>
                                <a:pt x="385266" y="476706"/>
                                <a:pt x="387705" y="409650"/>
                              </a:cubicBezTo>
                              <a:cubicBezTo>
                                <a:pt x="390144" y="342594"/>
                                <a:pt x="312116" y="226771"/>
                                <a:pt x="314554" y="160934"/>
                              </a:cubicBezTo>
                              <a:cubicBezTo>
                                <a:pt x="316992" y="95097"/>
                                <a:pt x="354787" y="24384"/>
                                <a:pt x="402336" y="14630"/>
                              </a:cubicBezTo>
                              <a:cubicBezTo>
                                <a:pt x="449885" y="4876"/>
                                <a:pt x="553517" y="104850"/>
                                <a:pt x="599846" y="102412"/>
                              </a:cubicBezTo>
                              <a:cubicBezTo>
                                <a:pt x="646175" y="99974"/>
                                <a:pt x="635812" y="17678"/>
                                <a:pt x="680313" y="0"/>
                              </a:cubicBezTo>
                            </a:path>
                          </a:pathLst>
                        </a:custGeom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dk1"/>
                        </a:lnRef>
                        <a:fillRef idx="0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177" name="Straight Arrow Connector 176"/>
                      <p:cNvCxnSpPr/>
                      <p:nvPr/>
                    </p:nvCxnSpPr>
                    <p:spPr>
                      <a:xfrm flipH="1" flipV="1">
                        <a:off x="2193434" y="7761011"/>
                        <a:ext cx="393977" cy="257243"/>
                      </a:xfrm>
                      <a:prstGeom prst="straightConnector1">
                        <a:avLst/>
                      </a:prstGeom>
                      <a:ln>
                        <a:solidFill>
                          <a:schemeClr val="bg1"/>
                        </a:solidFill>
                        <a:tailEnd type="arrow"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78" name="Oval 177"/>
                      <p:cNvSpPr/>
                      <p:nvPr/>
                    </p:nvSpPr>
                    <p:spPr>
                      <a:xfrm>
                        <a:off x="3186417" y="7858756"/>
                        <a:ext cx="304800" cy="307777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cxnSp>
                    <p:nvCxnSpPr>
                      <p:cNvPr id="179" name="Straight Arrow Connector 178"/>
                      <p:cNvCxnSpPr/>
                      <p:nvPr/>
                    </p:nvCxnSpPr>
                    <p:spPr>
                      <a:xfrm flipH="1" flipV="1">
                        <a:off x="1304619" y="6096000"/>
                        <a:ext cx="1923161" cy="4214"/>
                      </a:xfrm>
                      <a:prstGeom prst="straightConnector1">
                        <a:avLst/>
                      </a:prstGeom>
                      <a:ln>
                        <a:solidFill>
                          <a:schemeClr val="bg1"/>
                        </a:solidFill>
                        <a:tailEnd type="arrow"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80" name="TextBox 179"/>
                      <p:cNvSpPr txBox="1"/>
                      <p:nvPr/>
                    </p:nvSpPr>
                    <p:spPr>
                      <a:xfrm>
                        <a:off x="3185223" y="5940623"/>
                        <a:ext cx="367408" cy="3891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400" b="1" dirty="0" smtClean="0">
                            <a:solidFill>
                              <a:schemeClr val="bg1"/>
                            </a:solidFill>
                          </a:rPr>
                          <a:t>12</a:t>
                        </a:r>
                        <a:endParaRPr lang="en-US" sz="1400" b="1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81" name="Oval 180"/>
                      <p:cNvSpPr/>
                      <p:nvPr/>
                    </p:nvSpPr>
                    <p:spPr>
                      <a:xfrm>
                        <a:off x="3222428" y="5954519"/>
                        <a:ext cx="304800" cy="307777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grpSp>
                    <p:nvGrpSpPr>
                      <p:cNvPr id="182" name="Group 181"/>
                      <p:cNvGrpSpPr/>
                      <p:nvPr/>
                    </p:nvGrpSpPr>
                    <p:grpSpPr>
                      <a:xfrm>
                        <a:off x="709246" y="1810404"/>
                        <a:ext cx="1798981" cy="4655836"/>
                        <a:chOff x="448785" y="1939198"/>
                        <a:chExt cx="2217103" cy="5268480"/>
                      </a:xfrm>
                    </p:grpSpPr>
                    <p:grpSp>
                      <p:nvGrpSpPr>
                        <p:cNvPr id="215" name="Group 214"/>
                        <p:cNvGrpSpPr/>
                        <p:nvPr/>
                      </p:nvGrpSpPr>
                      <p:grpSpPr>
                        <a:xfrm>
                          <a:off x="569552" y="5640827"/>
                          <a:ext cx="531640" cy="1403771"/>
                          <a:chOff x="121103" y="6582157"/>
                          <a:chExt cx="685800" cy="1556171"/>
                        </a:xfrm>
                      </p:grpSpPr>
                      <p:sp>
                        <p:nvSpPr>
                          <p:cNvPr id="382" name="Rectangle 381"/>
                          <p:cNvSpPr/>
                          <p:nvPr/>
                        </p:nvSpPr>
                        <p:spPr>
                          <a:xfrm>
                            <a:off x="121103" y="6766728"/>
                            <a:ext cx="685800" cy="1371600"/>
                          </a:xfrm>
                          <a:prstGeom prst="rect">
                            <a:avLst/>
                          </a:prstGeom>
                          <a:noFill/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 smtClean="0">
                                <a:solidFill>
                                  <a:schemeClr val="bg1"/>
                                </a:solidFill>
                              </a:rPr>
                              <a:t>v</a:t>
                            </a:r>
                            <a:endParaRPr lang="en-US" dirty="0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83" name="Rectangle 382"/>
                          <p:cNvSpPr/>
                          <p:nvPr/>
                        </p:nvSpPr>
                        <p:spPr>
                          <a:xfrm>
                            <a:off x="569737" y="6582157"/>
                            <a:ext cx="114300" cy="169506"/>
                          </a:xfrm>
                          <a:prstGeom prst="rect">
                            <a:avLst/>
                          </a:prstGeom>
                          <a:noFill/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16" name="Group 215"/>
                        <p:cNvGrpSpPr/>
                        <p:nvPr/>
                      </p:nvGrpSpPr>
                      <p:grpSpPr>
                        <a:xfrm>
                          <a:off x="1581356" y="3310798"/>
                          <a:ext cx="1084532" cy="2270935"/>
                          <a:chOff x="1083629" y="4572000"/>
                          <a:chExt cx="996211" cy="2057401"/>
                        </a:xfrm>
                      </p:grpSpPr>
                      <p:grpSp>
                        <p:nvGrpSpPr>
                          <p:cNvPr id="240" name="Group 239"/>
                          <p:cNvGrpSpPr/>
                          <p:nvPr/>
                        </p:nvGrpSpPr>
                        <p:grpSpPr>
                          <a:xfrm>
                            <a:off x="1083629" y="4724400"/>
                            <a:ext cx="838201" cy="1905001"/>
                            <a:chOff x="2743199" y="4724400"/>
                            <a:chExt cx="838201" cy="1905001"/>
                          </a:xfrm>
                        </p:grpSpPr>
                        <p:sp>
                          <p:nvSpPr>
                            <p:cNvPr id="247" name="Rectangle 246"/>
                            <p:cNvSpPr/>
                            <p:nvPr/>
                          </p:nvSpPr>
                          <p:spPr>
                            <a:xfrm>
                              <a:off x="2895600" y="4724400"/>
                              <a:ext cx="685800" cy="15240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dirty="0">
                                <a:solidFill>
                                  <a:schemeClr val="bg1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48" name="Rectangle 247"/>
                            <p:cNvSpPr/>
                            <p:nvPr/>
                          </p:nvSpPr>
                          <p:spPr>
                            <a:xfrm>
                              <a:off x="2895600" y="6248400"/>
                              <a:ext cx="685800" cy="29624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dirty="0">
                                <a:solidFill>
                                  <a:schemeClr val="bg1"/>
                                </a:solidFill>
                              </a:endParaRPr>
                            </a:p>
                          </p:txBody>
                        </p:sp>
                        <p:pic>
                          <p:nvPicPr>
                            <p:cNvPr id="374" name="Picture 373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3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976171" y="6202949"/>
                              <a:ext cx="533400" cy="380999"/>
                            </a:xfrm>
                            <a:prstGeom prst="rect">
                              <a:avLst/>
                            </a:prstGeom>
                            <a:ln>
                              <a:noFill/>
                            </a:ln>
                          </p:spPr>
                        </p:pic>
                        <p:sp>
                          <p:nvSpPr>
                            <p:cNvPr id="375" name="Oval 14"/>
                            <p:cNvSpPr/>
                            <p:nvPr/>
                          </p:nvSpPr>
                          <p:spPr>
                            <a:xfrm>
                              <a:off x="2887584" y="6534913"/>
                              <a:ext cx="693816" cy="94488"/>
                            </a:xfrm>
                            <a:custGeom>
                              <a:avLst/>
                              <a:gdLst>
                                <a:gd name="connsiteX0" fmla="*/ 0 w 571500"/>
                                <a:gd name="connsiteY0" fmla="*/ 152400 h 304800"/>
                                <a:gd name="connsiteX1" fmla="*/ 285750 w 571500"/>
                                <a:gd name="connsiteY1" fmla="*/ 0 h 304800"/>
                                <a:gd name="connsiteX2" fmla="*/ 571500 w 571500"/>
                                <a:gd name="connsiteY2" fmla="*/ 152400 h 304800"/>
                                <a:gd name="connsiteX3" fmla="*/ 285750 w 571500"/>
                                <a:gd name="connsiteY3" fmla="*/ 304800 h 304800"/>
                                <a:gd name="connsiteX4" fmla="*/ 0 w 571500"/>
                                <a:gd name="connsiteY4" fmla="*/ 152400 h 304800"/>
                                <a:gd name="connsiteX0" fmla="*/ 0 w 571500"/>
                                <a:gd name="connsiteY0" fmla="*/ 42464 h 194864"/>
                                <a:gd name="connsiteX1" fmla="*/ 285750 w 571500"/>
                                <a:gd name="connsiteY1" fmla="*/ 25236 h 194864"/>
                                <a:gd name="connsiteX2" fmla="*/ 571500 w 571500"/>
                                <a:gd name="connsiteY2" fmla="*/ 42464 h 194864"/>
                                <a:gd name="connsiteX3" fmla="*/ 285750 w 571500"/>
                                <a:gd name="connsiteY3" fmla="*/ 194864 h 194864"/>
                                <a:gd name="connsiteX4" fmla="*/ 0 w 571500"/>
                                <a:gd name="connsiteY4" fmla="*/ 42464 h 194864"/>
                                <a:gd name="connsiteX0" fmla="*/ 0 w 571500"/>
                                <a:gd name="connsiteY0" fmla="*/ 36575 h 188975"/>
                                <a:gd name="connsiteX1" fmla="*/ 285750 w 571500"/>
                                <a:gd name="connsiteY1" fmla="*/ 19347 h 188975"/>
                                <a:gd name="connsiteX2" fmla="*/ 571500 w 571500"/>
                                <a:gd name="connsiteY2" fmla="*/ 36575 h 188975"/>
                                <a:gd name="connsiteX3" fmla="*/ 285750 w 571500"/>
                                <a:gd name="connsiteY3" fmla="*/ 188975 h 188975"/>
                                <a:gd name="connsiteX4" fmla="*/ 0 w 571500"/>
                                <a:gd name="connsiteY4" fmla="*/ 36575 h 188975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571500" h="188975">
                                  <a:moveTo>
                                    <a:pt x="0" y="36575"/>
                                  </a:moveTo>
                                  <a:cubicBezTo>
                                    <a:pt x="0" y="8304"/>
                                    <a:pt x="127935" y="-4506"/>
                                    <a:pt x="285750" y="19347"/>
                                  </a:cubicBezTo>
                                  <a:cubicBezTo>
                                    <a:pt x="443565" y="43200"/>
                                    <a:pt x="571500" y="-47593"/>
                                    <a:pt x="571500" y="36575"/>
                                  </a:cubicBezTo>
                                  <a:cubicBezTo>
                                    <a:pt x="571500" y="120743"/>
                                    <a:pt x="443565" y="188975"/>
                                    <a:pt x="285750" y="188975"/>
                                  </a:cubicBezTo>
                                  <a:cubicBezTo>
                                    <a:pt x="127935" y="188975"/>
                                    <a:pt x="0" y="64846"/>
                                    <a:pt x="0" y="36575"/>
                                  </a:cubicBezTo>
                                  <a:close/>
                                </a:path>
                              </a:pathLst>
                            </a:custGeom>
                            <a:noFill/>
                            <a:ln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>
                                <a:solidFill>
                                  <a:schemeClr val="bg1"/>
                                </a:solidFill>
                              </a:endParaRPr>
                            </a:p>
                          </p:txBody>
                        </p:sp>
                        <p:grpSp>
                          <p:nvGrpSpPr>
                            <p:cNvPr id="376" name="Group 375"/>
                            <p:cNvGrpSpPr/>
                            <p:nvPr/>
                          </p:nvGrpSpPr>
                          <p:grpSpPr>
                            <a:xfrm>
                              <a:off x="2743199" y="4843762"/>
                              <a:ext cx="152401" cy="191832"/>
                              <a:chOff x="2590799" y="4843762"/>
                              <a:chExt cx="152401" cy="191832"/>
                            </a:xfrm>
                          </p:grpSpPr>
                          <p:sp>
                            <p:nvSpPr>
                              <p:cNvPr id="380" name="Freeform 379"/>
                              <p:cNvSpPr/>
                              <p:nvPr/>
                            </p:nvSpPr>
                            <p:spPr>
                              <a:xfrm>
                                <a:off x="2590799" y="4876800"/>
                                <a:ext cx="96741" cy="111318"/>
                              </a:xfrm>
                              <a:custGeom>
                                <a:avLst/>
                                <a:gdLst>
                                  <a:gd name="connsiteX0" fmla="*/ 182880 w 182880"/>
                                  <a:gd name="connsiteY0" fmla="*/ 0 h 111318"/>
                                  <a:gd name="connsiteX1" fmla="*/ 15902 w 182880"/>
                                  <a:gd name="connsiteY1" fmla="*/ 7951 h 111318"/>
                                  <a:gd name="connsiteX2" fmla="*/ 0 w 182880"/>
                                  <a:gd name="connsiteY2" fmla="*/ 47708 h 111318"/>
                                  <a:gd name="connsiteX3" fmla="*/ 23854 w 182880"/>
                                  <a:gd name="connsiteY3" fmla="*/ 95416 h 111318"/>
                                  <a:gd name="connsiteX4" fmla="*/ 182880 w 182880"/>
                                  <a:gd name="connsiteY4" fmla="*/ 111318 h 111318"/>
                                  <a:gd name="connsiteX5" fmla="*/ 182880 w 182880"/>
                                  <a:gd name="connsiteY5" fmla="*/ 0 h 111318"/>
                                  <a:gd name="connsiteX0" fmla="*/ 182880 w 182880"/>
                                  <a:gd name="connsiteY0" fmla="*/ 0 h 111318"/>
                                  <a:gd name="connsiteX1" fmla="*/ 15902 w 182880"/>
                                  <a:gd name="connsiteY1" fmla="*/ 7951 h 111318"/>
                                  <a:gd name="connsiteX2" fmla="*/ 0 w 182880"/>
                                  <a:gd name="connsiteY2" fmla="*/ 47708 h 111318"/>
                                  <a:gd name="connsiteX3" fmla="*/ 41984 w 182880"/>
                                  <a:gd name="connsiteY3" fmla="*/ 85824 h 111318"/>
                                  <a:gd name="connsiteX4" fmla="*/ 182880 w 182880"/>
                                  <a:gd name="connsiteY4" fmla="*/ 111318 h 111318"/>
                                  <a:gd name="connsiteX5" fmla="*/ 182880 w 182880"/>
                                  <a:gd name="connsiteY5" fmla="*/ 0 h 111318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</a:cxnLst>
                                <a:rect l="l" t="t" r="r" b="b"/>
                                <a:pathLst>
                                  <a:path w="182880" h="111318">
                                    <a:moveTo>
                                      <a:pt x="182880" y="0"/>
                                    </a:moveTo>
                                    <a:lnTo>
                                      <a:pt x="15902" y="7951"/>
                                    </a:lnTo>
                                    <a:lnTo>
                                      <a:pt x="0" y="47708"/>
                                    </a:lnTo>
                                    <a:lnTo>
                                      <a:pt x="41984" y="85824"/>
                                    </a:lnTo>
                                    <a:lnTo>
                                      <a:pt x="182880" y="111318"/>
                                    </a:lnTo>
                                    <a:lnTo>
                                      <a:pt x="182880" y="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>
                                  <a:solidFill>
                                    <a:schemeClr val="bg1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381" name="Freeform 380"/>
                              <p:cNvSpPr/>
                              <p:nvPr/>
                            </p:nvSpPr>
                            <p:spPr>
                              <a:xfrm>
                                <a:off x="2692045" y="4843762"/>
                                <a:ext cx="51155" cy="191832"/>
                              </a:xfrm>
                              <a:custGeom>
                                <a:avLst/>
                                <a:gdLst>
                                  <a:gd name="connsiteX0" fmla="*/ 0 w 99113"/>
                                  <a:gd name="connsiteY0" fmla="*/ 28775 h 191832"/>
                                  <a:gd name="connsiteX1" fmla="*/ 63944 w 99113"/>
                                  <a:gd name="connsiteY1" fmla="*/ 0 h 191832"/>
                                  <a:gd name="connsiteX2" fmla="*/ 99113 w 99113"/>
                                  <a:gd name="connsiteY2" fmla="*/ 31972 h 191832"/>
                                  <a:gd name="connsiteX3" fmla="*/ 95916 w 99113"/>
                                  <a:gd name="connsiteY3" fmla="*/ 95916 h 191832"/>
                                  <a:gd name="connsiteX4" fmla="*/ 95916 w 99113"/>
                                  <a:gd name="connsiteY4" fmla="*/ 150269 h 191832"/>
                                  <a:gd name="connsiteX5" fmla="*/ 95916 w 99113"/>
                                  <a:gd name="connsiteY5" fmla="*/ 182241 h 191832"/>
                                  <a:gd name="connsiteX6" fmla="*/ 73535 w 99113"/>
                                  <a:gd name="connsiteY6" fmla="*/ 191832 h 191832"/>
                                  <a:gd name="connsiteX7" fmla="*/ 35169 w 99113"/>
                                  <a:gd name="connsiteY7" fmla="*/ 179044 h 191832"/>
                                  <a:gd name="connsiteX8" fmla="*/ 6394 w 99113"/>
                                  <a:gd name="connsiteY8" fmla="*/ 153466 h 191832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</a:cxnLst>
                                <a:rect l="l" t="t" r="r" b="b"/>
                                <a:pathLst>
                                  <a:path w="99113" h="191832">
                                    <a:moveTo>
                                      <a:pt x="0" y="28775"/>
                                    </a:moveTo>
                                    <a:lnTo>
                                      <a:pt x="63944" y="0"/>
                                    </a:lnTo>
                                    <a:lnTo>
                                      <a:pt x="99113" y="31972"/>
                                    </a:lnTo>
                                    <a:lnTo>
                                      <a:pt x="95916" y="95916"/>
                                    </a:lnTo>
                                    <a:lnTo>
                                      <a:pt x="95916" y="150269"/>
                                    </a:lnTo>
                                    <a:lnTo>
                                      <a:pt x="95916" y="182241"/>
                                    </a:lnTo>
                                    <a:lnTo>
                                      <a:pt x="73535" y="191832"/>
                                    </a:lnTo>
                                    <a:lnTo>
                                      <a:pt x="35169" y="179044"/>
                                    </a:lnTo>
                                    <a:lnTo>
                                      <a:pt x="6394" y="153466"/>
                                    </a:lnTo>
                                  </a:path>
                                </a:pathLst>
                              </a:custGeom>
                              <a:noFill/>
                              <a:ln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>
                                  <a:solidFill>
                                    <a:schemeClr val="bg1"/>
                                  </a:solidFill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377" name="Group 376"/>
                            <p:cNvGrpSpPr/>
                            <p:nvPr/>
                          </p:nvGrpSpPr>
                          <p:grpSpPr>
                            <a:xfrm>
                              <a:off x="2743199" y="6285168"/>
                              <a:ext cx="152401" cy="191832"/>
                              <a:chOff x="2590799" y="4843762"/>
                              <a:chExt cx="152401" cy="191832"/>
                            </a:xfrm>
                          </p:grpSpPr>
                          <p:sp>
                            <p:nvSpPr>
                              <p:cNvPr id="378" name="Freeform 377"/>
                              <p:cNvSpPr/>
                              <p:nvPr/>
                            </p:nvSpPr>
                            <p:spPr>
                              <a:xfrm>
                                <a:off x="2590799" y="4876800"/>
                                <a:ext cx="96741" cy="111318"/>
                              </a:xfrm>
                              <a:custGeom>
                                <a:avLst/>
                                <a:gdLst>
                                  <a:gd name="connsiteX0" fmla="*/ 182880 w 182880"/>
                                  <a:gd name="connsiteY0" fmla="*/ 0 h 111318"/>
                                  <a:gd name="connsiteX1" fmla="*/ 15902 w 182880"/>
                                  <a:gd name="connsiteY1" fmla="*/ 7951 h 111318"/>
                                  <a:gd name="connsiteX2" fmla="*/ 0 w 182880"/>
                                  <a:gd name="connsiteY2" fmla="*/ 47708 h 111318"/>
                                  <a:gd name="connsiteX3" fmla="*/ 23854 w 182880"/>
                                  <a:gd name="connsiteY3" fmla="*/ 95416 h 111318"/>
                                  <a:gd name="connsiteX4" fmla="*/ 182880 w 182880"/>
                                  <a:gd name="connsiteY4" fmla="*/ 111318 h 111318"/>
                                  <a:gd name="connsiteX5" fmla="*/ 182880 w 182880"/>
                                  <a:gd name="connsiteY5" fmla="*/ 0 h 111318"/>
                                  <a:gd name="connsiteX0" fmla="*/ 182880 w 182880"/>
                                  <a:gd name="connsiteY0" fmla="*/ 0 h 111318"/>
                                  <a:gd name="connsiteX1" fmla="*/ 15902 w 182880"/>
                                  <a:gd name="connsiteY1" fmla="*/ 7951 h 111318"/>
                                  <a:gd name="connsiteX2" fmla="*/ 0 w 182880"/>
                                  <a:gd name="connsiteY2" fmla="*/ 47708 h 111318"/>
                                  <a:gd name="connsiteX3" fmla="*/ 41984 w 182880"/>
                                  <a:gd name="connsiteY3" fmla="*/ 85824 h 111318"/>
                                  <a:gd name="connsiteX4" fmla="*/ 182880 w 182880"/>
                                  <a:gd name="connsiteY4" fmla="*/ 111318 h 111318"/>
                                  <a:gd name="connsiteX5" fmla="*/ 182880 w 182880"/>
                                  <a:gd name="connsiteY5" fmla="*/ 0 h 111318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</a:cxnLst>
                                <a:rect l="l" t="t" r="r" b="b"/>
                                <a:pathLst>
                                  <a:path w="182880" h="111318">
                                    <a:moveTo>
                                      <a:pt x="182880" y="0"/>
                                    </a:moveTo>
                                    <a:lnTo>
                                      <a:pt x="15902" y="7951"/>
                                    </a:lnTo>
                                    <a:lnTo>
                                      <a:pt x="0" y="47708"/>
                                    </a:lnTo>
                                    <a:lnTo>
                                      <a:pt x="41984" y="85824"/>
                                    </a:lnTo>
                                    <a:lnTo>
                                      <a:pt x="182880" y="111318"/>
                                    </a:lnTo>
                                    <a:lnTo>
                                      <a:pt x="182880" y="0"/>
                                    </a:lnTo>
                                    <a:close/>
                                  </a:path>
                                </a:pathLst>
                              </a:custGeom>
                              <a:noFill/>
                              <a:ln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>
                                  <a:solidFill>
                                    <a:schemeClr val="bg1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379" name="Freeform 378"/>
                              <p:cNvSpPr/>
                              <p:nvPr/>
                            </p:nvSpPr>
                            <p:spPr>
                              <a:xfrm>
                                <a:off x="2692045" y="4843762"/>
                                <a:ext cx="51155" cy="191832"/>
                              </a:xfrm>
                              <a:custGeom>
                                <a:avLst/>
                                <a:gdLst>
                                  <a:gd name="connsiteX0" fmla="*/ 0 w 99113"/>
                                  <a:gd name="connsiteY0" fmla="*/ 28775 h 191832"/>
                                  <a:gd name="connsiteX1" fmla="*/ 63944 w 99113"/>
                                  <a:gd name="connsiteY1" fmla="*/ 0 h 191832"/>
                                  <a:gd name="connsiteX2" fmla="*/ 99113 w 99113"/>
                                  <a:gd name="connsiteY2" fmla="*/ 31972 h 191832"/>
                                  <a:gd name="connsiteX3" fmla="*/ 95916 w 99113"/>
                                  <a:gd name="connsiteY3" fmla="*/ 95916 h 191832"/>
                                  <a:gd name="connsiteX4" fmla="*/ 95916 w 99113"/>
                                  <a:gd name="connsiteY4" fmla="*/ 150269 h 191832"/>
                                  <a:gd name="connsiteX5" fmla="*/ 95916 w 99113"/>
                                  <a:gd name="connsiteY5" fmla="*/ 182241 h 191832"/>
                                  <a:gd name="connsiteX6" fmla="*/ 73535 w 99113"/>
                                  <a:gd name="connsiteY6" fmla="*/ 191832 h 191832"/>
                                  <a:gd name="connsiteX7" fmla="*/ 35169 w 99113"/>
                                  <a:gd name="connsiteY7" fmla="*/ 179044 h 191832"/>
                                  <a:gd name="connsiteX8" fmla="*/ 6394 w 99113"/>
                                  <a:gd name="connsiteY8" fmla="*/ 153466 h 191832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</a:cxnLst>
                                <a:rect l="l" t="t" r="r" b="b"/>
                                <a:pathLst>
                                  <a:path w="99113" h="191832">
                                    <a:moveTo>
                                      <a:pt x="0" y="28775"/>
                                    </a:moveTo>
                                    <a:lnTo>
                                      <a:pt x="63944" y="0"/>
                                    </a:lnTo>
                                    <a:lnTo>
                                      <a:pt x="99113" y="31972"/>
                                    </a:lnTo>
                                    <a:lnTo>
                                      <a:pt x="95916" y="95916"/>
                                    </a:lnTo>
                                    <a:lnTo>
                                      <a:pt x="95916" y="150269"/>
                                    </a:lnTo>
                                    <a:lnTo>
                                      <a:pt x="95916" y="182241"/>
                                    </a:lnTo>
                                    <a:lnTo>
                                      <a:pt x="73535" y="191832"/>
                                    </a:lnTo>
                                    <a:lnTo>
                                      <a:pt x="35169" y="179044"/>
                                    </a:lnTo>
                                    <a:lnTo>
                                      <a:pt x="6394" y="153466"/>
                                    </a:lnTo>
                                  </a:path>
                                </a:pathLst>
                              </a:custGeom>
                              <a:noFill/>
                              <a:ln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>
                                  <a:solidFill>
                                    <a:schemeClr val="bg1"/>
                                  </a:solidFill>
                                </a:endParaRPr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241" name="Can 240"/>
                          <p:cNvSpPr/>
                          <p:nvPr/>
                        </p:nvSpPr>
                        <p:spPr>
                          <a:xfrm>
                            <a:off x="1480132" y="4572000"/>
                            <a:ext cx="160804" cy="152400"/>
                          </a:xfrm>
                          <a:prstGeom prst="can">
                            <a:avLst/>
                          </a:prstGeom>
                          <a:noFill/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42" name="Freeform 241"/>
                          <p:cNvSpPr/>
                          <p:nvPr/>
                        </p:nvSpPr>
                        <p:spPr>
                          <a:xfrm>
                            <a:off x="1470421" y="4725619"/>
                            <a:ext cx="175302" cy="54864"/>
                          </a:xfrm>
                          <a:custGeom>
                            <a:avLst/>
                            <a:gdLst>
                              <a:gd name="connsiteX0" fmla="*/ 0 w 204826"/>
                              <a:gd name="connsiteY0" fmla="*/ 0 h 51207"/>
                              <a:gd name="connsiteX1" fmla="*/ 76810 w 204826"/>
                              <a:gd name="connsiteY1" fmla="*/ 43891 h 51207"/>
                              <a:gd name="connsiteX2" fmla="*/ 124359 w 204826"/>
                              <a:gd name="connsiteY2" fmla="*/ 51207 h 51207"/>
                              <a:gd name="connsiteX3" fmla="*/ 204826 w 204826"/>
                              <a:gd name="connsiteY3" fmla="*/ 3658 h 51207"/>
                              <a:gd name="connsiteX4" fmla="*/ 201168 w 204826"/>
                              <a:gd name="connsiteY4" fmla="*/ 3658 h 51207"/>
                              <a:gd name="connsiteX0" fmla="*/ 0 w 204826"/>
                              <a:gd name="connsiteY0" fmla="*/ 0 h 51207"/>
                              <a:gd name="connsiteX1" fmla="*/ 54865 w 204826"/>
                              <a:gd name="connsiteY1" fmla="*/ 40234 h 51207"/>
                              <a:gd name="connsiteX2" fmla="*/ 124359 w 204826"/>
                              <a:gd name="connsiteY2" fmla="*/ 51207 h 51207"/>
                              <a:gd name="connsiteX3" fmla="*/ 204826 w 204826"/>
                              <a:gd name="connsiteY3" fmla="*/ 3658 h 51207"/>
                              <a:gd name="connsiteX4" fmla="*/ 201168 w 204826"/>
                              <a:gd name="connsiteY4" fmla="*/ 3658 h 51207"/>
                              <a:gd name="connsiteX0" fmla="*/ 0 w 204826"/>
                              <a:gd name="connsiteY0" fmla="*/ 0 h 43892"/>
                              <a:gd name="connsiteX1" fmla="*/ 54865 w 204826"/>
                              <a:gd name="connsiteY1" fmla="*/ 40234 h 43892"/>
                              <a:gd name="connsiteX2" fmla="*/ 160935 w 204826"/>
                              <a:gd name="connsiteY2" fmla="*/ 43892 h 43892"/>
                              <a:gd name="connsiteX3" fmla="*/ 204826 w 204826"/>
                              <a:gd name="connsiteY3" fmla="*/ 3658 h 43892"/>
                              <a:gd name="connsiteX4" fmla="*/ 201168 w 204826"/>
                              <a:gd name="connsiteY4" fmla="*/ 3658 h 43892"/>
                              <a:gd name="connsiteX0" fmla="*/ 0 w 204826"/>
                              <a:gd name="connsiteY0" fmla="*/ 0 h 54864"/>
                              <a:gd name="connsiteX1" fmla="*/ 54865 w 204826"/>
                              <a:gd name="connsiteY1" fmla="*/ 40234 h 54864"/>
                              <a:gd name="connsiteX2" fmla="*/ 106071 w 204826"/>
                              <a:gd name="connsiteY2" fmla="*/ 54864 h 54864"/>
                              <a:gd name="connsiteX3" fmla="*/ 160935 w 204826"/>
                              <a:gd name="connsiteY3" fmla="*/ 43892 h 54864"/>
                              <a:gd name="connsiteX4" fmla="*/ 204826 w 204826"/>
                              <a:gd name="connsiteY4" fmla="*/ 3658 h 54864"/>
                              <a:gd name="connsiteX5" fmla="*/ 201168 w 204826"/>
                              <a:gd name="connsiteY5" fmla="*/ 3658 h 54864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204826" h="54864">
                                <a:moveTo>
                                  <a:pt x="0" y="0"/>
                                </a:moveTo>
                                <a:lnTo>
                                  <a:pt x="54865" y="40234"/>
                                </a:lnTo>
                                <a:cubicBezTo>
                                  <a:pt x="71934" y="41453"/>
                                  <a:pt x="89002" y="53645"/>
                                  <a:pt x="106071" y="54864"/>
                                </a:cubicBezTo>
                                <a:lnTo>
                                  <a:pt x="160935" y="43892"/>
                                </a:lnTo>
                                <a:lnTo>
                                  <a:pt x="204826" y="3658"/>
                                </a:lnTo>
                                <a:lnTo>
                                  <a:pt x="201168" y="3658"/>
                                </a:lnTo>
                              </a:path>
                            </a:pathLst>
                          </a:custGeom>
                          <a:noFill/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43" name="Freeform 242"/>
                          <p:cNvSpPr/>
                          <p:nvPr/>
                        </p:nvSpPr>
                        <p:spPr>
                          <a:xfrm rot="10800000">
                            <a:off x="1982075" y="6308568"/>
                            <a:ext cx="96741" cy="111318"/>
                          </a:xfrm>
                          <a:custGeom>
                            <a:avLst/>
                            <a:gdLst>
                              <a:gd name="connsiteX0" fmla="*/ 182880 w 182880"/>
                              <a:gd name="connsiteY0" fmla="*/ 0 h 111318"/>
                              <a:gd name="connsiteX1" fmla="*/ 15902 w 182880"/>
                              <a:gd name="connsiteY1" fmla="*/ 7951 h 111318"/>
                              <a:gd name="connsiteX2" fmla="*/ 0 w 182880"/>
                              <a:gd name="connsiteY2" fmla="*/ 47708 h 111318"/>
                              <a:gd name="connsiteX3" fmla="*/ 23854 w 182880"/>
                              <a:gd name="connsiteY3" fmla="*/ 95416 h 111318"/>
                              <a:gd name="connsiteX4" fmla="*/ 182880 w 182880"/>
                              <a:gd name="connsiteY4" fmla="*/ 111318 h 111318"/>
                              <a:gd name="connsiteX5" fmla="*/ 182880 w 182880"/>
                              <a:gd name="connsiteY5" fmla="*/ 0 h 111318"/>
                              <a:gd name="connsiteX0" fmla="*/ 182880 w 182880"/>
                              <a:gd name="connsiteY0" fmla="*/ 0 h 111318"/>
                              <a:gd name="connsiteX1" fmla="*/ 15902 w 182880"/>
                              <a:gd name="connsiteY1" fmla="*/ 7951 h 111318"/>
                              <a:gd name="connsiteX2" fmla="*/ 0 w 182880"/>
                              <a:gd name="connsiteY2" fmla="*/ 47708 h 111318"/>
                              <a:gd name="connsiteX3" fmla="*/ 41984 w 182880"/>
                              <a:gd name="connsiteY3" fmla="*/ 85824 h 111318"/>
                              <a:gd name="connsiteX4" fmla="*/ 182880 w 182880"/>
                              <a:gd name="connsiteY4" fmla="*/ 111318 h 111318"/>
                              <a:gd name="connsiteX5" fmla="*/ 182880 w 182880"/>
                              <a:gd name="connsiteY5" fmla="*/ 0 h 111318"/>
                              <a:gd name="connsiteX0" fmla="*/ 182880 w 182880"/>
                              <a:gd name="connsiteY0" fmla="*/ 0 h 111318"/>
                              <a:gd name="connsiteX1" fmla="*/ 15902 w 182880"/>
                              <a:gd name="connsiteY1" fmla="*/ 7951 h 111318"/>
                              <a:gd name="connsiteX2" fmla="*/ 0 w 182880"/>
                              <a:gd name="connsiteY2" fmla="*/ 47708 h 111318"/>
                              <a:gd name="connsiteX3" fmla="*/ 37483 w 182880"/>
                              <a:gd name="connsiteY3" fmla="*/ 97730 h 111318"/>
                              <a:gd name="connsiteX4" fmla="*/ 182880 w 182880"/>
                              <a:gd name="connsiteY4" fmla="*/ 111318 h 111318"/>
                              <a:gd name="connsiteX5" fmla="*/ 182880 w 182880"/>
                              <a:gd name="connsiteY5" fmla="*/ 0 h 111318"/>
                              <a:gd name="connsiteX0" fmla="*/ 182880 w 182880"/>
                              <a:gd name="connsiteY0" fmla="*/ 0 h 111318"/>
                              <a:gd name="connsiteX1" fmla="*/ 56415 w 182880"/>
                              <a:gd name="connsiteY1" fmla="*/ 19857 h 111318"/>
                              <a:gd name="connsiteX2" fmla="*/ 0 w 182880"/>
                              <a:gd name="connsiteY2" fmla="*/ 47708 h 111318"/>
                              <a:gd name="connsiteX3" fmla="*/ 37483 w 182880"/>
                              <a:gd name="connsiteY3" fmla="*/ 97730 h 111318"/>
                              <a:gd name="connsiteX4" fmla="*/ 182880 w 182880"/>
                              <a:gd name="connsiteY4" fmla="*/ 111318 h 111318"/>
                              <a:gd name="connsiteX5" fmla="*/ 182880 w 182880"/>
                              <a:gd name="connsiteY5" fmla="*/ 0 h 111318"/>
                              <a:gd name="connsiteX0" fmla="*/ 182880 w 182880"/>
                              <a:gd name="connsiteY0" fmla="*/ 0 h 111318"/>
                              <a:gd name="connsiteX1" fmla="*/ 56415 w 182880"/>
                              <a:gd name="connsiteY1" fmla="*/ 19857 h 111318"/>
                              <a:gd name="connsiteX2" fmla="*/ 0 w 182880"/>
                              <a:gd name="connsiteY2" fmla="*/ 61995 h 111318"/>
                              <a:gd name="connsiteX3" fmla="*/ 37483 w 182880"/>
                              <a:gd name="connsiteY3" fmla="*/ 97730 h 111318"/>
                              <a:gd name="connsiteX4" fmla="*/ 182880 w 182880"/>
                              <a:gd name="connsiteY4" fmla="*/ 111318 h 111318"/>
                              <a:gd name="connsiteX5" fmla="*/ 182880 w 182880"/>
                              <a:gd name="connsiteY5" fmla="*/ 0 h 111318"/>
                              <a:gd name="connsiteX0" fmla="*/ 182880 w 182880"/>
                              <a:gd name="connsiteY0" fmla="*/ 0 h 111318"/>
                              <a:gd name="connsiteX1" fmla="*/ 65419 w 182880"/>
                              <a:gd name="connsiteY1" fmla="*/ 27001 h 111318"/>
                              <a:gd name="connsiteX2" fmla="*/ 0 w 182880"/>
                              <a:gd name="connsiteY2" fmla="*/ 61995 h 111318"/>
                              <a:gd name="connsiteX3" fmla="*/ 37483 w 182880"/>
                              <a:gd name="connsiteY3" fmla="*/ 97730 h 111318"/>
                              <a:gd name="connsiteX4" fmla="*/ 182880 w 182880"/>
                              <a:gd name="connsiteY4" fmla="*/ 111318 h 111318"/>
                              <a:gd name="connsiteX5" fmla="*/ 182880 w 182880"/>
                              <a:gd name="connsiteY5" fmla="*/ 0 h 111318"/>
                              <a:gd name="connsiteX0" fmla="*/ 182880 w 182880"/>
                              <a:gd name="connsiteY0" fmla="*/ 0 h 111318"/>
                              <a:gd name="connsiteX1" fmla="*/ 123255 w 182880"/>
                              <a:gd name="connsiteY1" fmla="*/ 15279 h 111318"/>
                              <a:gd name="connsiteX2" fmla="*/ 65419 w 182880"/>
                              <a:gd name="connsiteY2" fmla="*/ 27001 h 111318"/>
                              <a:gd name="connsiteX3" fmla="*/ 0 w 182880"/>
                              <a:gd name="connsiteY3" fmla="*/ 61995 h 111318"/>
                              <a:gd name="connsiteX4" fmla="*/ 37483 w 182880"/>
                              <a:gd name="connsiteY4" fmla="*/ 97730 h 111318"/>
                              <a:gd name="connsiteX5" fmla="*/ 182880 w 182880"/>
                              <a:gd name="connsiteY5" fmla="*/ 111318 h 111318"/>
                              <a:gd name="connsiteX6" fmla="*/ 182880 w 182880"/>
                              <a:gd name="connsiteY6" fmla="*/ 0 h 111318"/>
                              <a:gd name="connsiteX0" fmla="*/ 182880 w 182880"/>
                              <a:gd name="connsiteY0" fmla="*/ 0 h 111318"/>
                              <a:gd name="connsiteX1" fmla="*/ 100747 w 182880"/>
                              <a:gd name="connsiteY1" fmla="*/ 10516 h 111318"/>
                              <a:gd name="connsiteX2" fmla="*/ 65419 w 182880"/>
                              <a:gd name="connsiteY2" fmla="*/ 27001 h 111318"/>
                              <a:gd name="connsiteX3" fmla="*/ 0 w 182880"/>
                              <a:gd name="connsiteY3" fmla="*/ 61995 h 111318"/>
                              <a:gd name="connsiteX4" fmla="*/ 37483 w 182880"/>
                              <a:gd name="connsiteY4" fmla="*/ 97730 h 111318"/>
                              <a:gd name="connsiteX5" fmla="*/ 182880 w 182880"/>
                              <a:gd name="connsiteY5" fmla="*/ 111318 h 111318"/>
                              <a:gd name="connsiteX6" fmla="*/ 182880 w 182880"/>
                              <a:gd name="connsiteY6" fmla="*/ 0 h 111318"/>
                              <a:gd name="connsiteX0" fmla="*/ 182880 w 182880"/>
                              <a:gd name="connsiteY0" fmla="*/ 0 h 111318"/>
                              <a:gd name="connsiteX1" fmla="*/ 100747 w 182880"/>
                              <a:gd name="connsiteY1" fmla="*/ 10516 h 111318"/>
                              <a:gd name="connsiteX2" fmla="*/ 47413 w 182880"/>
                              <a:gd name="connsiteY2" fmla="*/ 36526 h 111318"/>
                              <a:gd name="connsiteX3" fmla="*/ 0 w 182880"/>
                              <a:gd name="connsiteY3" fmla="*/ 61995 h 111318"/>
                              <a:gd name="connsiteX4" fmla="*/ 37483 w 182880"/>
                              <a:gd name="connsiteY4" fmla="*/ 97730 h 111318"/>
                              <a:gd name="connsiteX5" fmla="*/ 182880 w 182880"/>
                              <a:gd name="connsiteY5" fmla="*/ 111318 h 111318"/>
                              <a:gd name="connsiteX6" fmla="*/ 182880 w 182880"/>
                              <a:gd name="connsiteY6" fmla="*/ 0 h 111318"/>
                              <a:gd name="connsiteX0" fmla="*/ 182880 w 182880"/>
                              <a:gd name="connsiteY0" fmla="*/ 0 h 111318"/>
                              <a:gd name="connsiteX1" fmla="*/ 100747 w 182880"/>
                              <a:gd name="connsiteY1" fmla="*/ 10516 h 111318"/>
                              <a:gd name="connsiteX2" fmla="*/ 33908 w 182880"/>
                              <a:gd name="connsiteY2" fmla="*/ 29383 h 111318"/>
                              <a:gd name="connsiteX3" fmla="*/ 0 w 182880"/>
                              <a:gd name="connsiteY3" fmla="*/ 61995 h 111318"/>
                              <a:gd name="connsiteX4" fmla="*/ 37483 w 182880"/>
                              <a:gd name="connsiteY4" fmla="*/ 97730 h 111318"/>
                              <a:gd name="connsiteX5" fmla="*/ 182880 w 182880"/>
                              <a:gd name="connsiteY5" fmla="*/ 111318 h 111318"/>
                              <a:gd name="connsiteX6" fmla="*/ 182880 w 182880"/>
                              <a:gd name="connsiteY6" fmla="*/ 0 h 111318"/>
                              <a:gd name="connsiteX0" fmla="*/ 182880 w 182880"/>
                              <a:gd name="connsiteY0" fmla="*/ 0 h 111318"/>
                              <a:gd name="connsiteX1" fmla="*/ 100747 w 182880"/>
                              <a:gd name="connsiteY1" fmla="*/ 10516 h 111318"/>
                              <a:gd name="connsiteX2" fmla="*/ 33908 w 182880"/>
                              <a:gd name="connsiteY2" fmla="*/ 29383 h 111318"/>
                              <a:gd name="connsiteX3" fmla="*/ 0 w 182880"/>
                              <a:gd name="connsiteY3" fmla="*/ 61995 h 111318"/>
                              <a:gd name="connsiteX4" fmla="*/ 50988 w 182880"/>
                              <a:gd name="connsiteY4" fmla="*/ 107255 h 111318"/>
                              <a:gd name="connsiteX5" fmla="*/ 182880 w 182880"/>
                              <a:gd name="connsiteY5" fmla="*/ 111318 h 111318"/>
                              <a:gd name="connsiteX6" fmla="*/ 182880 w 182880"/>
                              <a:gd name="connsiteY6" fmla="*/ 0 h 11131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182880" h="111318">
                                <a:moveTo>
                                  <a:pt x="182880" y="0"/>
                                </a:moveTo>
                                <a:lnTo>
                                  <a:pt x="100747" y="10516"/>
                                </a:lnTo>
                                <a:lnTo>
                                  <a:pt x="33908" y="29383"/>
                                </a:lnTo>
                                <a:lnTo>
                                  <a:pt x="0" y="61995"/>
                                </a:lnTo>
                                <a:lnTo>
                                  <a:pt x="50988" y="107255"/>
                                </a:lnTo>
                                <a:lnTo>
                                  <a:pt x="182880" y="111318"/>
                                </a:lnTo>
                                <a:lnTo>
                                  <a:pt x="182880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44" name="Freeform 243"/>
                          <p:cNvSpPr/>
                          <p:nvPr/>
                        </p:nvSpPr>
                        <p:spPr>
                          <a:xfrm>
                            <a:off x="1921668" y="6287485"/>
                            <a:ext cx="57269" cy="191895"/>
                          </a:xfrm>
                          <a:custGeom>
                            <a:avLst/>
                            <a:gdLst>
                              <a:gd name="connsiteX0" fmla="*/ 0 w 71545"/>
                              <a:gd name="connsiteY0" fmla="*/ 21432 h 190500"/>
                              <a:gd name="connsiteX1" fmla="*/ 11906 w 71545"/>
                              <a:gd name="connsiteY1" fmla="*/ 14288 h 190500"/>
                              <a:gd name="connsiteX2" fmla="*/ 16669 w 71545"/>
                              <a:gd name="connsiteY2" fmla="*/ 7144 h 190500"/>
                              <a:gd name="connsiteX3" fmla="*/ 30956 w 71545"/>
                              <a:gd name="connsiteY3" fmla="*/ 0 h 190500"/>
                              <a:gd name="connsiteX4" fmla="*/ 45244 w 71545"/>
                              <a:gd name="connsiteY4" fmla="*/ 2382 h 190500"/>
                              <a:gd name="connsiteX5" fmla="*/ 54769 w 71545"/>
                              <a:gd name="connsiteY5" fmla="*/ 16669 h 190500"/>
                              <a:gd name="connsiteX6" fmla="*/ 61912 w 71545"/>
                              <a:gd name="connsiteY6" fmla="*/ 30957 h 190500"/>
                              <a:gd name="connsiteX7" fmla="*/ 66675 w 71545"/>
                              <a:gd name="connsiteY7" fmla="*/ 38100 h 190500"/>
                              <a:gd name="connsiteX8" fmla="*/ 69056 w 71545"/>
                              <a:gd name="connsiteY8" fmla="*/ 71438 h 190500"/>
                              <a:gd name="connsiteX9" fmla="*/ 66675 w 71545"/>
                              <a:gd name="connsiteY9" fmla="*/ 142875 h 190500"/>
                              <a:gd name="connsiteX10" fmla="*/ 54769 w 71545"/>
                              <a:gd name="connsiteY10" fmla="*/ 164307 h 190500"/>
                              <a:gd name="connsiteX11" fmla="*/ 47625 w 71545"/>
                              <a:gd name="connsiteY11" fmla="*/ 166688 h 190500"/>
                              <a:gd name="connsiteX12" fmla="*/ 33337 w 71545"/>
                              <a:gd name="connsiteY12" fmla="*/ 176213 h 190500"/>
                              <a:gd name="connsiteX13" fmla="*/ 26194 w 71545"/>
                              <a:gd name="connsiteY13" fmla="*/ 180975 h 190500"/>
                              <a:gd name="connsiteX14" fmla="*/ 7144 w 71545"/>
                              <a:gd name="connsiteY14" fmla="*/ 190500 h 190500"/>
                              <a:gd name="connsiteX0" fmla="*/ 0 w 71545"/>
                              <a:gd name="connsiteY0" fmla="*/ 21432 h 190500"/>
                              <a:gd name="connsiteX1" fmla="*/ 11906 w 71545"/>
                              <a:gd name="connsiteY1" fmla="*/ 14288 h 190500"/>
                              <a:gd name="connsiteX2" fmla="*/ 16669 w 71545"/>
                              <a:gd name="connsiteY2" fmla="*/ 7144 h 190500"/>
                              <a:gd name="connsiteX3" fmla="*/ 30956 w 71545"/>
                              <a:gd name="connsiteY3" fmla="*/ 0 h 190500"/>
                              <a:gd name="connsiteX4" fmla="*/ 45244 w 71545"/>
                              <a:gd name="connsiteY4" fmla="*/ 2382 h 190500"/>
                              <a:gd name="connsiteX5" fmla="*/ 47625 w 71545"/>
                              <a:gd name="connsiteY5" fmla="*/ 19051 h 190500"/>
                              <a:gd name="connsiteX6" fmla="*/ 61912 w 71545"/>
                              <a:gd name="connsiteY6" fmla="*/ 30957 h 190500"/>
                              <a:gd name="connsiteX7" fmla="*/ 66675 w 71545"/>
                              <a:gd name="connsiteY7" fmla="*/ 38100 h 190500"/>
                              <a:gd name="connsiteX8" fmla="*/ 69056 w 71545"/>
                              <a:gd name="connsiteY8" fmla="*/ 71438 h 190500"/>
                              <a:gd name="connsiteX9" fmla="*/ 66675 w 71545"/>
                              <a:gd name="connsiteY9" fmla="*/ 142875 h 190500"/>
                              <a:gd name="connsiteX10" fmla="*/ 54769 w 71545"/>
                              <a:gd name="connsiteY10" fmla="*/ 164307 h 190500"/>
                              <a:gd name="connsiteX11" fmla="*/ 47625 w 71545"/>
                              <a:gd name="connsiteY11" fmla="*/ 166688 h 190500"/>
                              <a:gd name="connsiteX12" fmla="*/ 33337 w 71545"/>
                              <a:gd name="connsiteY12" fmla="*/ 176213 h 190500"/>
                              <a:gd name="connsiteX13" fmla="*/ 26194 w 71545"/>
                              <a:gd name="connsiteY13" fmla="*/ 180975 h 190500"/>
                              <a:gd name="connsiteX14" fmla="*/ 7144 w 71545"/>
                              <a:gd name="connsiteY14" fmla="*/ 190500 h 190500"/>
                              <a:gd name="connsiteX0" fmla="*/ 0 w 68578"/>
                              <a:gd name="connsiteY0" fmla="*/ 21432 h 190500"/>
                              <a:gd name="connsiteX1" fmla="*/ 11906 w 68578"/>
                              <a:gd name="connsiteY1" fmla="*/ 14288 h 190500"/>
                              <a:gd name="connsiteX2" fmla="*/ 16669 w 68578"/>
                              <a:gd name="connsiteY2" fmla="*/ 7144 h 190500"/>
                              <a:gd name="connsiteX3" fmla="*/ 30956 w 68578"/>
                              <a:gd name="connsiteY3" fmla="*/ 0 h 190500"/>
                              <a:gd name="connsiteX4" fmla="*/ 45244 w 68578"/>
                              <a:gd name="connsiteY4" fmla="*/ 2382 h 190500"/>
                              <a:gd name="connsiteX5" fmla="*/ 47625 w 68578"/>
                              <a:gd name="connsiteY5" fmla="*/ 19051 h 190500"/>
                              <a:gd name="connsiteX6" fmla="*/ 61912 w 68578"/>
                              <a:gd name="connsiteY6" fmla="*/ 30957 h 190500"/>
                              <a:gd name="connsiteX7" fmla="*/ 66675 w 68578"/>
                              <a:gd name="connsiteY7" fmla="*/ 38100 h 190500"/>
                              <a:gd name="connsiteX8" fmla="*/ 57149 w 68578"/>
                              <a:gd name="connsiteY8" fmla="*/ 78581 h 190500"/>
                              <a:gd name="connsiteX9" fmla="*/ 66675 w 68578"/>
                              <a:gd name="connsiteY9" fmla="*/ 142875 h 190500"/>
                              <a:gd name="connsiteX10" fmla="*/ 54769 w 68578"/>
                              <a:gd name="connsiteY10" fmla="*/ 164307 h 190500"/>
                              <a:gd name="connsiteX11" fmla="*/ 47625 w 68578"/>
                              <a:gd name="connsiteY11" fmla="*/ 166688 h 190500"/>
                              <a:gd name="connsiteX12" fmla="*/ 33337 w 68578"/>
                              <a:gd name="connsiteY12" fmla="*/ 176213 h 190500"/>
                              <a:gd name="connsiteX13" fmla="*/ 26194 w 68578"/>
                              <a:gd name="connsiteY13" fmla="*/ 180975 h 190500"/>
                              <a:gd name="connsiteX14" fmla="*/ 7144 w 68578"/>
                              <a:gd name="connsiteY14" fmla="*/ 190500 h 190500"/>
                              <a:gd name="connsiteX0" fmla="*/ 0 w 66685"/>
                              <a:gd name="connsiteY0" fmla="*/ 21432 h 190500"/>
                              <a:gd name="connsiteX1" fmla="*/ 11906 w 66685"/>
                              <a:gd name="connsiteY1" fmla="*/ 14288 h 190500"/>
                              <a:gd name="connsiteX2" fmla="*/ 16669 w 66685"/>
                              <a:gd name="connsiteY2" fmla="*/ 7144 h 190500"/>
                              <a:gd name="connsiteX3" fmla="*/ 30956 w 66685"/>
                              <a:gd name="connsiteY3" fmla="*/ 0 h 190500"/>
                              <a:gd name="connsiteX4" fmla="*/ 45244 w 66685"/>
                              <a:gd name="connsiteY4" fmla="*/ 2382 h 190500"/>
                              <a:gd name="connsiteX5" fmla="*/ 47625 w 66685"/>
                              <a:gd name="connsiteY5" fmla="*/ 19051 h 190500"/>
                              <a:gd name="connsiteX6" fmla="*/ 61912 w 66685"/>
                              <a:gd name="connsiteY6" fmla="*/ 30957 h 190500"/>
                              <a:gd name="connsiteX7" fmla="*/ 52387 w 66685"/>
                              <a:gd name="connsiteY7" fmla="*/ 42862 h 190500"/>
                              <a:gd name="connsiteX8" fmla="*/ 57149 w 66685"/>
                              <a:gd name="connsiteY8" fmla="*/ 78581 h 190500"/>
                              <a:gd name="connsiteX9" fmla="*/ 66675 w 66685"/>
                              <a:gd name="connsiteY9" fmla="*/ 142875 h 190500"/>
                              <a:gd name="connsiteX10" fmla="*/ 54769 w 66685"/>
                              <a:gd name="connsiteY10" fmla="*/ 164307 h 190500"/>
                              <a:gd name="connsiteX11" fmla="*/ 47625 w 66685"/>
                              <a:gd name="connsiteY11" fmla="*/ 166688 h 190500"/>
                              <a:gd name="connsiteX12" fmla="*/ 33337 w 66685"/>
                              <a:gd name="connsiteY12" fmla="*/ 176213 h 190500"/>
                              <a:gd name="connsiteX13" fmla="*/ 26194 w 66685"/>
                              <a:gd name="connsiteY13" fmla="*/ 180975 h 190500"/>
                              <a:gd name="connsiteX14" fmla="*/ 7144 w 66685"/>
                              <a:gd name="connsiteY14" fmla="*/ 190500 h 190500"/>
                              <a:gd name="connsiteX0" fmla="*/ 0 w 61950"/>
                              <a:gd name="connsiteY0" fmla="*/ 21432 h 190500"/>
                              <a:gd name="connsiteX1" fmla="*/ 11906 w 61950"/>
                              <a:gd name="connsiteY1" fmla="*/ 14288 h 190500"/>
                              <a:gd name="connsiteX2" fmla="*/ 16669 w 61950"/>
                              <a:gd name="connsiteY2" fmla="*/ 7144 h 190500"/>
                              <a:gd name="connsiteX3" fmla="*/ 30956 w 61950"/>
                              <a:gd name="connsiteY3" fmla="*/ 0 h 190500"/>
                              <a:gd name="connsiteX4" fmla="*/ 45244 w 61950"/>
                              <a:gd name="connsiteY4" fmla="*/ 2382 h 190500"/>
                              <a:gd name="connsiteX5" fmla="*/ 47625 w 61950"/>
                              <a:gd name="connsiteY5" fmla="*/ 19051 h 190500"/>
                              <a:gd name="connsiteX6" fmla="*/ 61912 w 61950"/>
                              <a:gd name="connsiteY6" fmla="*/ 30957 h 190500"/>
                              <a:gd name="connsiteX7" fmla="*/ 52387 w 61950"/>
                              <a:gd name="connsiteY7" fmla="*/ 42862 h 190500"/>
                              <a:gd name="connsiteX8" fmla="*/ 57149 w 61950"/>
                              <a:gd name="connsiteY8" fmla="*/ 78581 h 190500"/>
                              <a:gd name="connsiteX9" fmla="*/ 54769 w 61950"/>
                              <a:gd name="connsiteY9" fmla="*/ 164307 h 190500"/>
                              <a:gd name="connsiteX10" fmla="*/ 47625 w 61950"/>
                              <a:gd name="connsiteY10" fmla="*/ 166688 h 190500"/>
                              <a:gd name="connsiteX11" fmla="*/ 33337 w 61950"/>
                              <a:gd name="connsiteY11" fmla="*/ 176213 h 190500"/>
                              <a:gd name="connsiteX12" fmla="*/ 26194 w 61950"/>
                              <a:gd name="connsiteY12" fmla="*/ 180975 h 190500"/>
                              <a:gd name="connsiteX13" fmla="*/ 7144 w 61950"/>
                              <a:gd name="connsiteY13" fmla="*/ 190500 h 190500"/>
                              <a:gd name="connsiteX0" fmla="*/ 0 w 62212"/>
                              <a:gd name="connsiteY0" fmla="*/ 21432 h 190500"/>
                              <a:gd name="connsiteX1" fmla="*/ 11906 w 62212"/>
                              <a:gd name="connsiteY1" fmla="*/ 14288 h 190500"/>
                              <a:gd name="connsiteX2" fmla="*/ 16669 w 62212"/>
                              <a:gd name="connsiteY2" fmla="*/ 7144 h 190500"/>
                              <a:gd name="connsiteX3" fmla="*/ 30956 w 62212"/>
                              <a:gd name="connsiteY3" fmla="*/ 0 h 190500"/>
                              <a:gd name="connsiteX4" fmla="*/ 45244 w 62212"/>
                              <a:gd name="connsiteY4" fmla="*/ 2382 h 190500"/>
                              <a:gd name="connsiteX5" fmla="*/ 47625 w 62212"/>
                              <a:gd name="connsiteY5" fmla="*/ 19051 h 190500"/>
                              <a:gd name="connsiteX6" fmla="*/ 61912 w 62212"/>
                              <a:gd name="connsiteY6" fmla="*/ 30957 h 190500"/>
                              <a:gd name="connsiteX7" fmla="*/ 57149 w 62212"/>
                              <a:gd name="connsiteY7" fmla="*/ 78581 h 190500"/>
                              <a:gd name="connsiteX8" fmla="*/ 54769 w 62212"/>
                              <a:gd name="connsiteY8" fmla="*/ 164307 h 190500"/>
                              <a:gd name="connsiteX9" fmla="*/ 47625 w 62212"/>
                              <a:gd name="connsiteY9" fmla="*/ 166688 h 190500"/>
                              <a:gd name="connsiteX10" fmla="*/ 33337 w 62212"/>
                              <a:gd name="connsiteY10" fmla="*/ 176213 h 190500"/>
                              <a:gd name="connsiteX11" fmla="*/ 26194 w 62212"/>
                              <a:gd name="connsiteY11" fmla="*/ 180975 h 190500"/>
                              <a:gd name="connsiteX12" fmla="*/ 7144 w 62212"/>
                              <a:gd name="connsiteY12" fmla="*/ 190500 h 190500"/>
                              <a:gd name="connsiteX0" fmla="*/ 0 w 62212"/>
                              <a:gd name="connsiteY0" fmla="*/ 21432 h 190500"/>
                              <a:gd name="connsiteX1" fmla="*/ 11906 w 62212"/>
                              <a:gd name="connsiteY1" fmla="*/ 14288 h 190500"/>
                              <a:gd name="connsiteX2" fmla="*/ 16669 w 62212"/>
                              <a:gd name="connsiteY2" fmla="*/ 7144 h 190500"/>
                              <a:gd name="connsiteX3" fmla="*/ 30956 w 62212"/>
                              <a:gd name="connsiteY3" fmla="*/ 0 h 190500"/>
                              <a:gd name="connsiteX4" fmla="*/ 45244 w 62212"/>
                              <a:gd name="connsiteY4" fmla="*/ 2382 h 190500"/>
                              <a:gd name="connsiteX5" fmla="*/ 47625 w 62212"/>
                              <a:gd name="connsiteY5" fmla="*/ 19051 h 190500"/>
                              <a:gd name="connsiteX6" fmla="*/ 61912 w 62212"/>
                              <a:gd name="connsiteY6" fmla="*/ 30957 h 190500"/>
                              <a:gd name="connsiteX7" fmla="*/ 57149 w 62212"/>
                              <a:gd name="connsiteY7" fmla="*/ 78581 h 190500"/>
                              <a:gd name="connsiteX8" fmla="*/ 54769 w 62212"/>
                              <a:gd name="connsiteY8" fmla="*/ 164307 h 190500"/>
                              <a:gd name="connsiteX9" fmla="*/ 47625 w 62212"/>
                              <a:gd name="connsiteY9" fmla="*/ 166688 h 190500"/>
                              <a:gd name="connsiteX10" fmla="*/ 38099 w 62212"/>
                              <a:gd name="connsiteY10" fmla="*/ 176213 h 190500"/>
                              <a:gd name="connsiteX11" fmla="*/ 26194 w 62212"/>
                              <a:gd name="connsiteY11" fmla="*/ 180975 h 190500"/>
                              <a:gd name="connsiteX12" fmla="*/ 7144 w 62212"/>
                              <a:gd name="connsiteY12" fmla="*/ 190500 h 190500"/>
                              <a:gd name="connsiteX0" fmla="*/ 0 w 57512"/>
                              <a:gd name="connsiteY0" fmla="*/ 21432 h 190500"/>
                              <a:gd name="connsiteX1" fmla="*/ 11906 w 57512"/>
                              <a:gd name="connsiteY1" fmla="*/ 14288 h 190500"/>
                              <a:gd name="connsiteX2" fmla="*/ 16669 w 57512"/>
                              <a:gd name="connsiteY2" fmla="*/ 7144 h 190500"/>
                              <a:gd name="connsiteX3" fmla="*/ 30956 w 57512"/>
                              <a:gd name="connsiteY3" fmla="*/ 0 h 190500"/>
                              <a:gd name="connsiteX4" fmla="*/ 45244 w 57512"/>
                              <a:gd name="connsiteY4" fmla="*/ 2382 h 190500"/>
                              <a:gd name="connsiteX5" fmla="*/ 47625 w 57512"/>
                              <a:gd name="connsiteY5" fmla="*/ 19051 h 190500"/>
                              <a:gd name="connsiteX6" fmla="*/ 57149 w 57512"/>
                              <a:gd name="connsiteY6" fmla="*/ 78581 h 190500"/>
                              <a:gd name="connsiteX7" fmla="*/ 54769 w 57512"/>
                              <a:gd name="connsiteY7" fmla="*/ 164307 h 190500"/>
                              <a:gd name="connsiteX8" fmla="*/ 47625 w 57512"/>
                              <a:gd name="connsiteY8" fmla="*/ 166688 h 190500"/>
                              <a:gd name="connsiteX9" fmla="*/ 38099 w 57512"/>
                              <a:gd name="connsiteY9" fmla="*/ 176213 h 190500"/>
                              <a:gd name="connsiteX10" fmla="*/ 26194 w 57512"/>
                              <a:gd name="connsiteY10" fmla="*/ 180975 h 190500"/>
                              <a:gd name="connsiteX11" fmla="*/ 7144 w 57512"/>
                              <a:gd name="connsiteY11" fmla="*/ 190500 h 190500"/>
                              <a:gd name="connsiteX0" fmla="*/ 0 w 57512"/>
                              <a:gd name="connsiteY0" fmla="*/ 21743 h 190811"/>
                              <a:gd name="connsiteX1" fmla="*/ 11906 w 57512"/>
                              <a:gd name="connsiteY1" fmla="*/ 14599 h 190811"/>
                              <a:gd name="connsiteX2" fmla="*/ 16669 w 57512"/>
                              <a:gd name="connsiteY2" fmla="*/ 7455 h 190811"/>
                              <a:gd name="connsiteX3" fmla="*/ 30956 w 57512"/>
                              <a:gd name="connsiteY3" fmla="*/ 311 h 190811"/>
                              <a:gd name="connsiteX4" fmla="*/ 45244 w 57512"/>
                              <a:gd name="connsiteY4" fmla="*/ 2693 h 190811"/>
                              <a:gd name="connsiteX5" fmla="*/ 54769 w 57512"/>
                              <a:gd name="connsiteY5" fmla="*/ 28887 h 190811"/>
                              <a:gd name="connsiteX6" fmla="*/ 57149 w 57512"/>
                              <a:gd name="connsiteY6" fmla="*/ 78892 h 190811"/>
                              <a:gd name="connsiteX7" fmla="*/ 54769 w 57512"/>
                              <a:gd name="connsiteY7" fmla="*/ 164618 h 190811"/>
                              <a:gd name="connsiteX8" fmla="*/ 47625 w 57512"/>
                              <a:gd name="connsiteY8" fmla="*/ 166999 h 190811"/>
                              <a:gd name="connsiteX9" fmla="*/ 38099 w 57512"/>
                              <a:gd name="connsiteY9" fmla="*/ 176524 h 190811"/>
                              <a:gd name="connsiteX10" fmla="*/ 26194 w 57512"/>
                              <a:gd name="connsiteY10" fmla="*/ 181286 h 190811"/>
                              <a:gd name="connsiteX11" fmla="*/ 7144 w 57512"/>
                              <a:gd name="connsiteY11" fmla="*/ 190811 h 190811"/>
                              <a:gd name="connsiteX0" fmla="*/ 0 w 57512"/>
                              <a:gd name="connsiteY0" fmla="*/ 21743 h 190811"/>
                              <a:gd name="connsiteX1" fmla="*/ 11906 w 57512"/>
                              <a:gd name="connsiteY1" fmla="*/ 14599 h 190811"/>
                              <a:gd name="connsiteX2" fmla="*/ 16669 w 57512"/>
                              <a:gd name="connsiteY2" fmla="*/ 7455 h 190811"/>
                              <a:gd name="connsiteX3" fmla="*/ 30956 w 57512"/>
                              <a:gd name="connsiteY3" fmla="*/ 311 h 190811"/>
                              <a:gd name="connsiteX4" fmla="*/ 45244 w 57512"/>
                              <a:gd name="connsiteY4" fmla="*/ 2693 h 190811"/>
                              <a:gd name="connsiteX5" fmla="*/ 54769 w 57512"/>
                              <a:gd name="connsiteY5" fmla="*/ 28887 h 190811"/>
                              <a:gd name="connsiteX6" fmla="*/ 57149 w 57512"/>
                              <a:gd name="connsiteY6" fmla="*/ 78892 h 190811"/>
                              <a:gd name="connsiteX7" fmla="*/ 54769 w 57512"/>
                              <a:gd name="connsiteY7" fmla="*/ 164618 h 190811"/>
                              <a:gd name="connsiteX8" fmla="*/ 47625 w 57512"/>
                              <a:gd name="connsiteY8" fmla="*/ 166999 h 190811"/>
                              <a:gd name="connsiteX9" fmla="*/ 26194 w 57512"/>
                              <a:gd name="connsiteY9" fmla="*/ 181286 h 190811"/>
                              <a:gd name="connsiteX10" fmla="*/ 7144 w 57512"/>
                              <a:gd name="connsiteY10" fmla="*/ 190811 h 190811"/>
                              <a:gd name="connsiteX0" fmla="*/ 0 w 58349"/>
                              <a:gd name="connsiteY0" fmla="*/ 21743 h 190811"/>
                              <a:gd name="connsiteX1" fmla="*/ 11906 w 58349"/>
                              <a:gd name="connsiteY1" fmla="*/ 14599 h 190811"/>
                              <a:gd name="connsiteX2" fmla="*/ 16669 w 58349"/>
                              <a:gd name="connsiteY2" fmla="*/ 7455 h 190811"/>
                              <a:gd name="connsiteX3" fmla="*/ 30956 w 58349"/>
                              <a:gd name="connsiteY3" fmla="*/ 311 h 190811"/>
                              <a:gd name="connsiteX4" fmla="*/ 45244 w 58349"/>
                              <a:gd name="connsiteY4" fmla="*/ 2693 h 190811"/>
                              <a:gd name="connsiteX5" fmla="*/ 54769 w 58349"/>
                              <a:gd name="connsiteY5" fmla="*/ 28887 h 190811"/>
                              <a:gd name="connsiteX6" fmla="*/ 57149 w 58349"/>
                              <a:gd name="connsiteY6" fmla="*/ 78892 h 190811"/>
                              <a:gd name="connsiteX7" fmla="*/ 54769 w 58349"/>
                              <a:gd name="connsiteY7" fmla="*/ 164618 h 190811"/>
                              <a:gd name="connsiteX8" fmla="*/ 26194 w 58349"/>
                              <a:gd name="connsiteY8" fmla="*/ 181286 h 190811"/>
                              <a:gd name="connsiteX9" fmla="*/ 7144 w 58349"/>
                              <a:gd name="connsiteY9" fmla="*/ 190811 h 190811"/>
                              <a:gd name="connsiteX0" fmla="*/ 0 w 57269"/>
                              <a:gd name="connsiteY0" fmla="*/ 21743 h 190811"/>
                              <a:gd name="connsiteX1" fmla="*/ 11906 w 57269"/>
                              <a:gd name="connsiteY1" fmla="*/ 14599 h 190811"/>
                              <a:gd name="connsiteX2" fmla="*/ 16669 w 57269"/>
                              <a:gd name="connsiteY2" fmla="*/ 7455 h 190811"/>
                              <a:gd name="connsiteX3" fmla="*/ 30956 w 57269"/>
                              <a:gd name="connsiteY3" fmla="*/ 311 h 190811"/>
                              <a:gd name="connsiteX4" fmla="*/ 45244 w 57269"/>
                              <a:gd name="connsiteY4" fmla="*/ 2693 h 190811"/>
                              <a:gd name="connsiteX5" fmla="*/ 54769 w 57269"/>
                              <a:gd name="connsiteY5" fmla="*/ 28887 h 190811"/>
                              <a:gd name="connsiteX6" fmla="*/ 57149 w 57269"/>
                              <a:gd name="connsiteY6" fmla="*/ 78892 h 190811"/>
                              <a:gd name="connsiteX7" fmla="*/ 45244 w 57269"/>
                              <a:gd name="connsiteY7" fmla="*/ 164618 h 190811"/>
                              <a:gd name="connsiteX8" fmla="*/ 26194 w 57269"/>
                              <a:gd name="connsiteY8" fmla="*/ 181286 h 190811"/>
                              <a:gd name="connsiteX9" fmla="*/ 7144 w 57269"/>
                              <a:gd name="connsiteY9" fmla="*/ 190811 h 190811"/>
                              <a:gd name="connsiteX0" fmla="*/ 0 w 57269"/>
                              <a:gd name="connsiteY0" fmla="*/ 22827 h 191895"/>
                              <a:gd name="connsiteX1" fmla="*/ 11906 w 57269"/>
                              <a:gd name="connsiteY1" fmla="*/ 15683 h 191895"/>
                              <a:gd name="connsiteX2" fmla="*/ 30956 w 57269"/>
                              <a:gd name="connsiteY2" fmla="*/ 1395 h 191895"/>
                              <a:gd name="connsiteX3" fmla="*/ 45244 w 57269"/>
                              <a:gd name="connsiteY3" fmla="*/ 3777 h 191895"/>
                              <a:gd name="connsiteX4" fmla="*/ 54769 w 57269"/>
                              <a:gd name="connsiteY4" fmla="*/ 29971 h 191895"/>
                              <a:gd name="connsiteX5" fmla="*/ 57149 w 57269"/>
                              <a:gd name="connsiteY5" fmla="*/ 79976 h 191895"/>
                              <a:gd name="connsiteX6" fmla="*/ 45244 w 57269"/>
                              <a:gd name="connsiteY6" fmla="*/ 165702 h 191895"/>
                              <a:gd name="connsiteX7" fmla="*/ 26194 w 57269"/>
                              <a:gd name="connsiteY7" fmla="*/ 182370 h 191895"/>
                              <a:gd name="connsiteX8" fmla="*/ 7144 w 57269"/>
                              <a:gd name="connsiteY8" fmla="*/ 191895 h 19189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</a:cxnLst>
                            <a:rect l="l" t="t" r="r" b="b"/>
                            <a:pathLst>
                              <a:path w="57269" h="191895">
                                <a:moveTo>
                                  <a:pt x="0" y="22827"/>
                                </a:moveTo>
                                <a:cubicBezTo>
                                  <a:pt x="3969" y="20446"/>
                                  <a:pt x="6747" y="19255"/>
                                  <a:pt x="11906" y="15683"/>
                                </a:cubicBezTo>
                                <a:cubicBezTo>
                                  <a:pt x="17065" y="12111"/>
                                  <a:pt x="25400" y="3379"/>
                                  <a:pt x="30956" y="1395"/>
                                </a:cubicBezTo>
                                <a:cubicBezTo>
                                  <a:pt x="36512" y="-589"/>
                                  <a:pt x="41275" y="-986"/>
                                  <a:pt x="45244" y="3777"/>
                                </a:cubicBezTo>
                                <a:cubicBezTo>
                                  <a:pt x="49213" y="8540"/>
                                  <a:pt x="52785" y="17271"/>
                                  <a:pt x="54769" y="29971"/>
                                </a:cubicBezTo>
                                <a:cubicBezTo>
                                  <a:pt x="56753" y="42671"/>
                                  <a:pt x="55958" y="55767"/>
                                  <a:pt x="57149" y="79976"/>
                                </a:cubicBezTo>
                                <a:cubicBezTo>
                                  <a:pt x="58340" y="104185"/>
                                  <a:pt x="50403" y="148637"/>
                                  <a:pt x="45244" y="165702"/>
                                </a:cubicBezTo>
                                <a:cubicBezTo>
                                  <a:pt x="40085" y="182767"/>
                                  <a:pt x="32544" y="178005"/>
                                  <a:pt x="26194" y="182370"/>
                                </a:cubicBezTo>
                                <a:cubicBezTo>
                                  <a:pt x="19844" y="186735"/>
                                  <a:pt x="15456" y="183583"/>
                                  <a:pt x="7144" y="191895"/>
                                </a:cubicBezTo>
                              </a:path>
                            </a:pathLst>
                          </a:custGeom>
                          <a:noFill/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45" name="Freeform 244"/>
                          <p:cNvSpPr/>
                          <p:nvPr/>
                        </p:nvSpPr>
                        <p:spPr>
                          <a:xfrm rot="10800000">
                            <a:off x="1983099" y="4870077"/>
                            <a:ext cx="96741" cy="111318"/>
                          </a:xfrm>
                          <a:custGeom>
                            <a:avLst/>
                            <a:gdLst>
                              <a:gd name="connsiteX0" fmla="*/ 182880 w 182880"/>
                              <a:gd name="connsiteY0" fmla="*/ 0 h 111318"/>
                              <a:gd name="connsiteX1" fmla="*/ 15902 w 182880"/>
                              <a:gd name="connsiteY1" fmla="*/ 7951 h 111318"/>
                              <a:gd name="connsiteX2" fmla="*/ 0 w 182880"/>
                              <a:gd name="connsiteY2" fmla="*/ 47708 h 111318"/>
                              <a:gd name="connsiteX3" fmla="*/ 23854 w 182880"/>
                              <a:gd name="connsiteY3" fmla="*/ 95416 h 111318"/>
                              <a:gd name="connsiteX4" fmla="*/ 182880 w 182880"/>
                              <a:gd name="connsiteY4" fmla="*/ 111318 h 111318"/>
                              <a:gd name="connsiteX5" fmla="*/ 182880 w 182880"/>
                              <a:gd name="connsiteY5" fmla="*/ 0 h 111318"/>
                              <a:gd name="connsiteX0" fmla="*/ 182880 w 182880"/>
                              <a:gd name="connsiteY0" fmla="*/ 0 h 111318"/>
                              <a:gd name="connsiteX1" fmla="*/ 15902 w 182880"/>
                              <a:gd name="connsiteY1" fmla="*/ 7951 h 111318"/>
                              <a:gd name="connsiteX2" fmla="*/ 0 w 182880"/>
                              <a:gd name="connsiteY2" fmla="*/ 47708 h 111318"/>
                              <a:gd name="connsiteX3" fmla="*/ 41984 w 182880"/>
                              <a:gd name="connsiteY3" fmla="*/ 85824 h 111318"/>
                              <a:gd name="connsiteX4" fmla="*/ 182880 w 182880"/>
                              <a:gd name="connsiteY4" fmla="*/ 111318 h 111318"/>
                              <a:gd name="connsiteX5" fmla="*/ 182880 w 182880"/>
                              <a:gd name="connsiteY5" fmla="*/ 0 h 111318"/>
                              <a:gd name="connsiteX0" fmla="*/ 182880 w 182880"/>
                              <a:gd name="connsiteY0" fmla="*/ 0 h 111318"/>
                              <a:gd name="connsiteX1" fmla="*/ 15902 w 182880"/>
                              <a:gd name="connsiteY1" fmla="*/ 7951 h 111318"/>
                              <a:gd name="connsiteX2" fmla="*/ 0 w 182880"/>
                              <a:gd name="connsiteY2" fmla="*/ 47708 h 111318"/>
                              <a:gd name="connsiteX3" fmla="*/ 37483 w 182880"/>
                              <a:gd name="connsiteY3" fmla="*/ 97730 h 111318"/>
                              <a:gd name="connsiteX4" fmla="*/ 182880 w 182880"/>
                              <a:gd name="connsiteY4" fmla="*/ 111318 h 111318"/>
                              <a:gd name="connsiteX5" fmla="*/ 182880 w 182880"/>
                              <a:gd name="connsiteY5" fmla="*/ 0 h 111318"/>
                              <a:gd name="connsiteX0" fmla="*/ 182880 w 182880"/>
                              <a:gd name="connsiteY0" fmla="*/ 0 h 111318"/>
                              <a:gd name="connsiteX1" fmla="*/ 56415 w 182880"/>
                              <a:gd name="connsiteY1" fmla="*/ 19857 h 111318"/>
                              <a:gd name="connsiteX2" fmla="*/ 0 w 182880"/>
                              <a:gd name="connsiteY2" fmla="*/ 47708 h 111318"/>
                              <a:gd name="connsiteX3" fmla="*/ 37483 w 182880"/>
                              <a:gd name="connsiteY3" fmla="*/ 97730 h 111318"/>
                              <a:gd name="connsiteX4" fmla="*/ 182880 w 182880"/>
                              <a:gd name="connsiteY4" fmla="*/ 111318 h 111318"/>
                              <a:gd name="connsiteX5" fmla="*/ 182880 w 182880"/>
                              <a:gd name="connsiteY5" fmla="*/ 0 h 111318"/>
                              <a:gd name="connsiteX0" fmla="*/ 182880 w 182880"/>
                              <a:gd name="connsiteY0" fmla="*/ 0 h 111318"/>
                              <a:gd name="connsiteX1" fmla="*/ 56415 w 182880"/>
                              <a:gd name="connsiteY1" fmla="*/ 19857 h 111318"/>
                              <a:gd name="connsiteX2" fmla="*/ 0 w 182880"/>
                              <a:gd name="connsiteY2" fmla="*/ 61995 h 111318"/>
                              <a:gd name="connsiteX3" fmla="*/ 37483 w 182880"/>
                              <a:gd name="connsiteY3" fmla="*/ 97730 h 111318"/>
                              <a:gd name="connsiteX4" fmla="*/ 182880 w 182880"/>
                              <a:gd name="connsiteY4" fmla="*/ 111318 h 111318"/>
                              <a:gd name="connsiteX5" fmla="*/ 182880 w 182880"/>
                              <a:gd name="connsiteY5" fmla="*/ 0 h 111318"/>
                              <a:gd name="connsiteX0" fmla="*/ 182880 w 182880"/>
                              <a:gd name="connsiteY0" fmla="*/ 0 h 111318"/>
                              <a:gd name="connsiteX1" fmla="*/ 65419 w 182880"/>
                              <a:gd name="connsiteY1" fmla="*/ 27001 h 111318"/>
                              <a:gd name="connsiteX2" fmla="*/ 0 w 182880"/>
                              <a:gd name="connsiteY2" fmla="*/ 61995 h 111318"/>
                              <a:gd name="connsiteX3" fmla="*/ 37483 w 182880"/>
                              <a:gd name="connsiteY3" fmla="*/ 97730 h 111318"/>
                              <a:gd name="connsiteX4" fmla="*/ 182880 w 182880"/>
                              <a:gd name="connsiteY4" fmla="*/ 111318 h 111318"/>
                              <a:gd name="connsiteX5" fmla="*/ 182880 w 182880"/>
                              <a:gd name="connsiteY5" fmla="*/ 0 h 111318"/>
                              <a:gd name="connsiteX0" fmla="*/ 182880 w 182880"/>
                              <a:gd name="connsiteY0" fmla="*/ 0 h 111318"/>
                              <a:gd name="connsiteX1" fmla="*/ 123255 w 182880"/>
                              <a:gd name="connsiteY1" fmla="*/ 15279 h 111318"/>
                              <a:gd name="connsiteX2" fmla="*/ 65419 w 182880"/>
                              <a:gd name="connsiteY2" fmla="*/ 27001 h 111318"/>
                              <a:gd name="connsiteX3" fmla="*/ 0 w 182880"/>
                              <a:gd name="connsiteY3" fmla="*/ 61995 h 111318"/>
                              <a:gd name="connsiteX4" fmla="*/ 37483 w 182880"/>
                              <a:gd name="connsiteY4" fmla="*/ 97730 h 111318"/>
                              <a:gd name="connsiteX5" fmla="*/ 182880 w 182880"/>
                              <a:gd name="connsiteY5" fmla="*/ 111318 h 111318"/>
                              <a:gd name="connsiteX6" fmla="*/ 182880 w 182880"/>
                              <a:gd name="connsiteY6" fmla="*/ 0 h 111318"/>
                              <a:gd name="connsiteX0" fmla="*/ 182880 w 182880"/>
                              <a:gd name="connsiteY0" fmla="*/ 0 h 111318"/>
                              <a:gd name="connsiteX1" fmla="*/ 100747 w 182880"/>
                              <a:gd name="connsiteY1" fmla="*/ 10516 h 111318"/>
                              <a:gd name="connsiteX2" fmla="*/ 65419 w 182880"/>
                              <a:gd name="connsiteY2" fmla="*/ 27001 h 111318"/>
                              <a:gd name="connsiteX3" fmla="*/ 0 w 182880"/>
                              <a:gd name="connsiteY3" fmla="*/ 61995 h 111318"/>
                              <a:gd name="connsiteX4" fmla="*/ 37483 w 182880"/>
                              <a:gd name="connsiteY4" fmla="*/ 97730 h 111318"/>
                              <a:gd name="connsiteX5" fmla="*/ 182880 w 182880"/>
                              <a:gd name="connsiteY5" fmla="*/ 111318 h 111318"/>
                              <a:gd name="connsiteX6" fmla="*/ 182880 w 182880"/>
                              <a:gd name="connsiteY6" fmla="*/ 0 h 111318"/>
                              <a:gd name="connsiteX0" fmla="*/ 182880 w 182880"/>
                              <a:gd name="connsiteY0" fmla="*/ 0 h 111318"/>
                              <a:gd name="connsiteX1" fmla="*/ 100747 w 182880"/>
                              <a:gd name="connsiteY1" fmla="*/ 10516 h 111318"/>
                              <a:gd name="connsiteX2" fmla="*/ 47413 w 182880"/>
                              <a:gd name="connsiteY2" fmla="*/ 36526 h 111318"/>
                              <a:gd name="connsiteX3" fmla="*/ 0 w 182880"/>
                              <a:gd name="connsiteY3" fmla="*/ 61995 h 111318"/>
                              <a:gd name="connsiteX4" fmla="*/ 37483 w 182880"/>
                              <a:gd name="connsiteY4" fmla="*/ 97730 h 111318"/>
                              <a:gd name="connsiteX5" fmla="*/ 182880 w 182880"/>
                              <a:gd name="connsiteY5" fmla="*/ 111318 h 111318"/>
                              <a:gd name="connsiteX6" fmla="*/ 182880 w 182880"/>
                              <a:gd name="connsiteY6" fmla="*/ 0 h 111318"/>
                              <a:gd name="connsiteX0" fmla="*/ 182880 w 182880"/>
                              <a:gd name="connsiteY0" fmla="*/ 0 h 111318"/>
                              <a:gd name="connsiteX1" fmla="*/ 100747 w 182880"/>
                              <a:gd name="connsiteY1" fmla="*/ 10516 h 111318"/>
                              <a:gd name="connsiteX2" fmla="*/ 33908 w 182880"/>
                              <a:gd name="connsiteY2" fmla="*/ 29383 h 111318"/>
                              <a:gd name="connsiteX3" fmla="*/ 0 w 182880"/>
                              <a:gd name="connsiteY3" fmla="*/ 61995 h 111318"/>
                              <a:gd name="connsiteX4" fmla="*/ 37483 w 182880"/>
                              <a:gd name="connsiteY4" fmla="*/ 97730 h 111318"/>
                              <a:gd name="connsiteX5" fmla="*/ 182880 w 182880"/>
                              <a:gd name="connsiteY5" fmla="*/ 111318 h 111318"/>
                              <a:gd name="connsiteX6" fmla="*/ 182880 w 182880"/>
                              <a:gd name="connsiteY6" fmla="*/ 0 h 111318"/>
                              <a:gd name="connsiteX0" fmla="*/ 182880 w 182880"/>
                              <a:gd name="connsiteY0" fmla="*/ 0 h 111318"/>
                              <a:gd name="connsiteX1" fmla="*/ 100747 w 182880"/>
                              <a:gd name="connsiteY1" fmla="*/ 10516 h 111318"/>
                              <a:gd name="connsiteX2" fmla="*/ 33908 w 182880"/>
                              <a:gd name="connsiteY2" fmla="*/ 29383 h 111318"/>
                              <a:gd name="connsiteX3" fmla="*/ 0 w 182880"/>
                              <a:gd name="connsiteY3" fmla="*/ 61995 h 111318"/>
                              <a:gd name="connsiteX4" fmla="*/ 50988 w 182880"/>
                              <a:gd name="connsiteY4" fmla="*/ 107255 h 111318"/>
                              <a:gd name="connsiteX5" fmla="*/ 182880 w 182880"/>
                              <a:gd name="connsiteY5" fmla="*/ 111318 h 111318"/>
                              <a:gd name="connsiteX6" fmla="*/ 182880 w 182880"/>
                              <a:gd name="connsiteY6" fmla="*/ 0 h 11131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182880" h="111318">
                                <a:moveTo>
                                  <a:pt x="182880" y="0"/>
                                </a:moveTo>
                                <a:lnTo>
                                  <a:pt x="100747" y="10516"/>
                                </a:lnTo>
                                <a:lnTo>
                                  <a:pt x="33908" y="29383"/>
                                </a:lnTo>
                                <a:lnTo>
                                  <a:pt x="0" y="61995"/>
                                </a:lnTo>
                                <a:lnTo>
                                  <a:pt x="50988" y="107255"/>
                                </a:lnTo>
                                <a:lnTo>
                                  <a:pt x="182880" y="111318"/>
                                </a:lnTo>
                                <a:lnTo>
                                  <a:pt x="182880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46" name="Freeform 245"/>
                          <p:cNvSpPr/>
                          <p:nvPr/>
                        </p:nvSpPr>
                        <p:spPr>
                          <a:xfrm>
                            <a:off x="1922692" y="4848994"/>
                            <a:ext cx="57269" cy="191895"/>
                          </a:xfrm>
                          <a:custGeom>
                            <a:avLst/>
                            <a:gdLst>
                              <a:gd name="connsiteX0" fmla="*/ 0 w 71545"/>
                              <a:gd name="connsiteY0" fmla="*/ 21432 h 190500"/>
                              <a:gd name="connsiteX1" fmla="*/ 11906 w 71545"/>
                              <a:gd name="connsiteY1" fmla="*/ 14288 h 190500"/>
                              <a:gd name="connsiteX2" fmla="*/ 16669 w 71545"/>
                              <a:gd name="connsiteY2" fmla="*/ 7144 h 190500"/>
                              <a:gd name="connsiteX3" fmla="*/ 30956 w 71545"/>
                              <a:gd name="connsiteY3" fmla="*/ 0 h 190500"/>
                              <a:gd name="connsiteX4" fmla="*/ 45244 w 71545"/>
                              <a:gd name="connsiteY4" fmla="*/ 2382 h 190500"/>
                              <a:gd name="connsiteX5" fmla="*/ 54769 w 71545"/>
                              <a:gd name="connsiteY5" fmla="*/ 16669 h 190500"/>
                              <a:gd name="connsiteX6" fmla="*/ 61912 w 71545"/>
                              <a:gd name="connsiteY6" fmla="*/ 30957 h 190500"/>
                              <a:gd name="connsiteX7" fmla="*/ 66675 w 71545"/>
                              <a:gd name="connsiteY7" fmla="*/ 38100 h 190500"/>
                              <a:gd name="connsiteX8" fmla="*/ 69056 w 71545"/>
                              <a:gd name="connsiteY8" fmla="*/ 71438 h 190500"/>
                              <a:gd name="connsiteX9" fmla="*/ 66675 w 71545"/>
                              <a:gd name="connsiteY9" fmla="*/ 142875 h 190500"/>
                              <a:gd name="connsiteX10" fmla="*/ 54769 w 71545"/>
                              <a:gd name="connsiteY10" fmla="*/ 164307 h 190500"/>
                              <a:gd name="connsiteX11" fmla="*/ 47625 w 71545"/>
                              <a:gd name="connsiteY11" fmla="*/ 166688 h 190500"/>
                              <a:gd name="connsiteX12" fmla="*/ 33337 w 71545"/>
                              <a:gd name="connsiteY12" fmla="*/ 176213 h 190500"/>
                              <a:gd name="connsiteX13" fmla="*/ 26194 w 71545"/>
                              <a:gd name="connsiteY13" fmla="*/ 180975 h 190500"/>
                              <a:gd name="connsiteX14" fmla="*/ 7144 w 71545"/>
                              <a:gd name="connsiteY14" fmla="*/ 190500 h 190500"/>
                              <a:gd name="connsiteX0" fmla="*/ 0 w 71545"/>
                              <a:gd name="connsiteY0" fmla="*/ 21432 h 190500"/>
                              <a:gd name="connsiteX1" fmla="*/ 11906 w 71545"/>
                              <a:gd name="connsiteY1" fmla="*/ 14288 h 190500"/>
                              <a:gd name="connsiteX2" fmla="*/ 16669 w 71545"/>
                              <a:gd name="connsiteY2" fmla="*/ 7144 h 190500"/>
                              <a:gd name="connsiteX3" fmla="*/ 30956 w 71545"/>
                              <a:gd name="connsiteY3" fmla="*/ 0 h 190500"/>
                              <a:gd name="connsiteX4" fmla="*/ 45244 w 71545"/>
                              <a:gd name="connsiteY4" fmla="*/ 2382 h 190500"/>
                              <a:gd name="connsiteX5" fmla="*/ 47625 w 71545"/>
                              <a:gd name="connsiteY5" fmla="*/ 19051 h 190500"/>
                              <a:gd name="connsiteX6" fmla="*/ 61912 w 71545"/>
                              <a:gd name="connsiteY6" fmla="*/ 30957 h 190500"/>
                              <a:gd name="connsiteX7" fmla="*/ 66675 w 71545"/>
                              <a:gd name="connsiteY7" fmla="*/ 38100 h 190500"/>
                              <a:gd name="connsiteX8" fmla="*/ 69056 w 71545"/>
                              <a:gd name="connsiteY8" fmla="*/ 71438 h 190500"/>
                              <a:gd name="connsiteX9" fmla="*/ 66675 w 71545"/>
                              <a:gd name="connsiteY9" fmla="*/ 142875 h 190500"/>
                              <a:gd name="connsiteX10" fmla="*/ 54769 w 71545"/>
                              <a:gd name="connsiteY10" fmla="*/ 164307 h 190500"/>
                              <a:gd name="connsiteX11" fmla="*/ 47625 w 71545"/>
                              <a:gd name="connsiteY11" fmla="*/ 166688 h 190500"/>
                              <a:gd name="connsiteX12" fmla="*/ 33337 w 71545"/>
                              <a:gd name="connsiteY12" fmla="*/ 176213 h 190500"/>
                              <a:gd name="connsiteX13" fmla="*/ 26194 w 71545"/>
                              <a:gd name="connsiteY13" fmla="*/ 180975 h 190500"/>
                              <a:gd name="connsiteX14" fmla="*/ 7144 w 71545"/>
                              <a:gd name="connsiteY14" fmla="*/ 190500 h 190500"/>
                              <a:gd name="connsiteX0" fmla="*/ 0 w 68578"/>
                              <a:gd name="connsiteY0" fmla="*/ 21432 h 190500"/>
                              <a:gd name="connsiteX1" fmla="*/ 11906 w 68578"/>
                              <a:gd name="connsiteY1" fmla="*/ 14288 h 190500"/>
                              <a:gd name="connsiteX2" fmla="*/ 16669 w 68578"/>
                              <a:gd name="connsiteY2" fmla="*/ 7144 h 190500"/>
                              <a:gd name="connsiteX3" fmla="*/ 30956 w 68578"/>
                              <a:gd name="connsiteY3" fmla="*/ 0 h 190500"/>
                              <a:gd name="connsiteX4" fmla="*/ 45244 w 68578"/>
                              <a:gd name="connsiteY4" fmla="*/ 2382 h 190500"/>
                              <a:gd name="connsiteX5" fmla="*/ 47625 w 68578"/>
                              <a:gd name="connsiteY5" fmla="*/ 19051 h 190500"/>
                              <a:gd name="connsiteX6" fmla="*/ 61912 w 68578"/>
                              <a:gd name="connsiteY6" fmla="*/ 30957 h 190500"/>
                              <a:gd name="connsiteX7" fmla="*/ 66675 w 68578"/>
                              <a:gd name="connsiteY7" fmla="*/ 38100 h 190500"/>
                              <a:gd name="connsiteX8" fmla="*/ 57149 w 68578"/>
                              <a:gd name="connsiteY8" fmla="*/ 78581 h 190500"/>
                              <a:gd name="connsiteX9" fmla="*/ 66675 w 68578"/>
                              <a:gd name="connsiteY9" fmla="*/ 142875 h 190500"/>
                              <a:gd name="connsiteX10" fmla="*/ 54769 w 68578"/>
                              <a:gd name="connsiteY10" fmla="*/ 164307 h 190500"/>
                              <a:gd name="connsiteX11" fmla="*/ 47625 w 68578"/>
                              <a:gd name="connsiteY11" fmla="*/ 166688 h 190500"/>
                              <a:gd name="connsiteX12" fmla="*/ 33337 w 68578"/>
                              <a:gd name="connsiteY12" fmla="*/ 176213 h 190500"/>
                              <a:gd name="connsiteX13" fmla="*/ 26194 w 68578"/>
                              <a:gd name="connsiteY13" fmla="*/ 180975 h 190500"/>
                              <a:gd name="connsiteX14" fmla="*/ 7144 w 68578"/>
                              <a:gd name="connsiteY14" fmla="*/ 190500 h 190500"/>
                              <a:gd name="connsiteX0" fmla="*/ 0 w 66685"/>
                              <a:gd name="connsiteY0" fmla="*/ 21432 h 190500"/>
                              <a:gd name="connsiteX1" fmla="*/ 11906 w 66685"/>
                              <a:gd name="connsiteY1" fmla="*/ 14288 h 190500"/>
                              <a:gd name="connsiteX2" fmla="*/ 16669 w 66685"/>
                              <a:gd name="connsiteY2" fmla="*/ 7144 h 190500"/>
                              <a:gd name="connsiteX3" fmla="*/ 30956 w 66685"/>
                              <a:gd name="connsiteY3" fmla="*/ 0 h 190500"/>
                              <a:gd name="connsiteX4" fmla="*/ 45244 w 66685"/>
                              <a:gd name="connsiteY4" fmla="*/ 2382 h 190500"/>
                              <a:gd name="connsiteX5" fmla="*/ 47625 w 66685"/>
                              <a:gd name="connsiteY5" fmla="*/ 19051 h 190500"/>
                              <a:gd name="connsiteX6" fmla="*/ 61912 w 66685"/>
                              <a:gd name="connsiteY6" fmla="*/ 30957 h 190500"/>
                              <a:gd name="connsiteX7" fmla="*/ 52387 w 66685"/>
                              <a:gd name="connsiteY7" fmla="*/ 42862 h 190500"/>
                              <a:gd name="connsiteX8" fmla="*/ 57149 w 66685"/>
                              <a:gd name="connsiteY8" fmla="*/ 78581 h 190500"/>
                              <a:gd name="connsiteX9" fmla="*/ 66675 w 66685"/>
                              <a:gd name="connsiteY9" fmla="*/ 142875 h 190500"/>
                              <a:gd name="connsiteX10" fmla="*/ 54769 w 66685"/>
                              <a:gd name="connsiteY10" fmla="*/ 164307 h 190500"/>
                              <a:gd name="connsiteX11" fmla="*/ 47625 w 66685"/>
                              <a:gd name="connsiteY11" fmla="*/ 166688 h 190500"/>
                              <a:gd name="connsiteX12" fmla="*/ 33337 w 66685"/>
                              <a:gd name="connsiteY12" fmla="*/ 176213 h 190500"/>
                              <a:gd name="connsiteX13" fmla="*/ 26194 w 66685"/>
                              <a:gd name="connsiteY13" fmla="*/ 180975 h 190500"/>
                              <a:gd name="connsiteX14" fmla="*/ 7144 w 66685"/>
                              <a:gd name="connsiteY14" fmla="*/ 190500 h 190500"/>
                              <a:gd name="connsiteX0" fmla="*/ 0 w 61950"/>
                              <a:gd name="connsiteY0" fmla="*/ 21432 h 190500"/>
                              <a:gd name="connsiteX1" fmla="*/ 11906 w 61950"/>
                              <a:gd name="connsiteY1" fmla="*/ 14288 h 190500"/>
                              <a:gd name="connsiteX2" fmla="*/ 16669 w 61950"/>
                              <a:gd name="connsiteY2" fmla="*/ 7144 h 190500"/>
                              <a:gd name="connsiteX3" fmla="*/ 30956 w 61950"/>
                              <a:gd name="connsiteY3" fmla="*/ 0 h 190500"/>
                              <a:gd name="connsiteX4" fmla="*/ 45244 w 61950"/>
                              <a:gd name="connsiteY4" fmla="*/ 2382 h 190500"/>
                              <a:gd name="connsiteX5" fmla="*/ 47625 w 61950"/>
                              <a:gd name="connsiteY5" fmla="*/ 19051 h 190500"/>
                              <a:gd name="connsiteX6" fmla="*/ 61912 w 61950"/>
                              <a:gd name="connsiteY6" fmla="*/ 30957 h 190500"/>
                              <a:gd name="connsiteX7" fmla="*/ 52387 w 61950"/>
                              <a:gd name="connsiteY7" fmla="*/ 42862 h 190500"/>
                              <a:gd name="connsiteX8" fmla="*/ 57149 w 61950"/>
                              <a:gd name="connsiteY8" fmla="*/ 78581 h 190500"/>
                              <a:gd name="connsiteX9" fmla="*/ 54769 w 61950"/>
                              <a:gd name="connsiteY9" fmla="*/ 164307 h 190500"/>
                              <a:gd name="connsiteX10" fmla="*/ 47625 w 61950"/>
                              <a:gd name="connsiteY10" fmla="*/ 166688 h 190500"/>
                              <a:gd name="connsiteX11" fmla="*/ 33337 w 61950"/>
                              <a:gd name="connsiteY11" fmla="*/ 176213 h 190500"/>
                              <a:gd name="connsiteX12" fmla="*/ 26194 w 61950"/>
                              <a:gd name="connsiteY12" fmla="*/ 180975 h 190500"/>
                              <a:gd name="connsiteX13" fmla="*/ 7144 w 61950"/>
                              <a:gd name="connsiteY13" fmla="*/ 190500 h 190500"/>
                              <a:gd name="connsiteX0" fmla="*/ 0 w 62212"/>
                              <a:gd name="connsiteY0" fmla="*/ 21432 h 190500"/>
                              <a:gd name="connsiteX1" fmla="*/ 11906 w 62212"/>
                              <a:gd name="connsiteY1" fmla="*/ 14288 h 190500"/>
                              <a:gd name="connsiteX2" fmla="*/ 16669 w 62212"/>
                              <a:gd name="connsiteY2" fmla="*/ 7144 h 190500"/>
                              <a:gd name="connsiteX3" fmla="*/ 30956 w 62212"/>
                              <a:gd name="connsiteY3" fmla="*/ 0 h 190500"/>
                              <a:gd name="connsiteX4" fmla="*/ 45244 w 62212"/>
                              <a:gd name="connsiteY4" fmla="*/ 2382 h 190500"/>
                              <a:gd name="connsiteX5" fmla="*/ 47625 w 62212"/>
                              <a:gd name="connsiteY5" fmla="*/ 19051 h 190500"/>
                              <a:gd name="connsiteX6" fmla="*/ 61912 w 62212"/>
                              <a:gd name="connsiteY6" fmla="*/ 30957 h 190500"/>
                              <a:gd name="connsiteX7" fmla="*/ 57149 w 62212"/>
                              <a:gd name="connsiteY7" fmla="*/ 78581 h 190500"/>
                              <a:gd name="connsiteX8" fmla="*/ 54769 w 62212"/>
                              <a:gd name="connsiteY8" fmla="*/ 164307 h 190500"/>
                              <a:gd name="connsiteX9" fmla="*/ 47625 w 62212"/>
                              <a:gd name="connsiteY9" fmla="*/ 166688 h 190500"/>
                              <a:gd name="connsiteX10" fmla="*/ 33337 w 62212"/>
                              <a:gd name="connsiteY10" fmla="*/ 176213 h 190500"/>
                              <a:gd name="connsiteX11" fmla="*/ 26194 w 62212"/>
                              <a:gd name="connsiteY11" fmla="*/ 180975 h 190500"/>
                              <a:gd name="connsiteX12" fmla="*/ 7144 w 62212"/>
                              <a:gd name="connsiteY12" fmla="*/ 190500 h 190500"/>
                              <a:gd name="connsiteX0" fmla="*/ 0 w 62212"/>
                              <a:gd name="connsiteY0" fmla="*/ 21432 h 190500"/>
                              <a:gd name="connsiteX1" fmla="*/ 11906 w 62212"/>
                              <a:gd name="connsiteY1" fmla="*/ 14288 h 190500"/>
                              <a:gd name="connsiteX2" fmla="*/ 16669 w 62212"/>
                              <a:gd name="connsiteY2" fmla="*/ 7144 h 190500"/>
                              <a:gd name="connsiteX3" fmla="*/ 30956 w 62212"/>
                              <a:gd name="connsiteY3" fmla="*/ 0 h 190500"/>
                              <a:gd name="connsiteX4" fmla="*/ 45244 w 62212"/>
                              <a:gd name="connsiteY4" fmla="*/ 2382 h 190500"/>
                              <a:gd name="connsiteX5" fmla="*/ 47625 w 62212"/>
                              <a:gd name="connsiteY5" fmla="*/ 19051 h 190500"/>
                              <a:gd name="connsiteX6" fmla="*/ 61912 w 62212"/>
                              <a:gd name="connsiteY6" fmla="*/ 30957 h 190500"/>
                              <a:gd name="connsiteX7" fmla="*/ 57149 w 62212"/>
                              <a:gd name="connsiteY7" fmla="*/ 78581 h 190500"/>
                              <a:gd name="connsiteX8" fmla="*/ 54769 w 62212"/>
                              <a:gd name="connsiteY8" fmla="*/ 164307 h 190500"/>
                              <a:gd name="connsiteX9" fmla="*/ 47625 w 62212"/>
                              <a:gd name="connsiteY9" fmla="*/ 166688 h 190500"/>
                              <a:gd name="connsiteX10" fmla="*/ 38099 w 62212"/>
                              <a:gd name="connsiteY10" fmla="*/ 176213 h 190500"/>
                              <a:gd name="connsiteX11" fmla="*/ 26194 w 62212"/>
                              <a:gd name="connsiteY11" fmla="*/ 180975 h 190500"/>
                              <a:gd name="connsiteX12" fmla="*/ 7144 w 62212"/>
                              <a:gd name="connsiteY12" fmla="*/ 190500 h 190500"/>
                              <a:gd name="connsiteX0" fmla="*/ 0 w 57512"/>
                              <a:gd name="connsiteY0" fmla="*/ 21432 h 190500"/>
                              <a:gd name="connsiteX1" fmla="*/ 11906 w 57512"/>
                              <a:gd name="connsiteY1" fmla="*/ 14288 h 190500"/>
                              <a:gd name="connsiteX2" fmla="*/ 16669 w 57512"/>
                              <a:gd name="connsiteY2" fmla="*/ 7144 h 190500"/>
                              <a:gd name="connsiteX3" fmla="*/ 30956 w 57512"/>
                              <a:gd name="connsiteY3" fmla="*/ 0 h 190500"/>
                              <a:gd name="connsiteX4" fmla="*/ 45244 w 57512"/>
                              <a:gd name="connsiteY4" fmla="*/ 2382 h 190500"/>
                              <a:gd name="connsiteX5" fmla="*/ 47625 w 57512"/>
                              <a:gd name="connsiteY5" fmla="*/ 19051 h 190500"/>
                              <a:gd name="connsiteX6" fmla="*/ 57149 w 57512"/>
                              <a:gd name="connsiteY6" fmla="*/ 78581 h 190500"/>
                              <a:gd name="connsiteX7" fmla="*/ 54769 w 57512"/>
                              <a:gd name="connsiteY7" fmla="*/ 164307 h 190500"/>
                              <a:gd name="connsiteX8" fmla="*/ 47625 w 57512"/>
                              <a:gd name="connsiteY8" fmla="*/ 166688 h 190500"/>
                              <a:gd name="connsiteX9" fmla="*/ 38099 w 57512"/>
                              <a:gd name="connsiteY9" fmla="*/ 176213 h 190500"/>
                              <a:gd name="connsiteX10" fmla="*/ 26194 w 57512"/>
                              <a:gd name="connsiteY10" fmla="*/ 180975 h 190500"/>
                              <a:gd name="connsiteX11" fmla="*/ 7144 w 57512"/>
                              <a:gd name="connsiteY11" fmla="*/ 190500 h 190500"/>
                              <a:gd name="connsiteX0" fmla="*/ 0 w 57512"/>
                              <a:gd name="connsiteY0" fmla="*/ 21743 h 190811"/>
                              <a:gd name="connsiteX1" fmla="*/ 11906 w 57512"/>
                              <a:gd name="connsiteY1" fmla="*/ 14599 h 190811"/>
                              <a:gd name="connsiteX2" fmla="*/ 16669 w 57512"/>
                              <a:gd name="connsiteY2" fmla="*/ 7455 h 190811"/>
                              <a:gd name="connsiteX3" fmla="*/ 30956 w 57512"/>
                              <a:gd name="connsiteY3" fmla="*/ 311 h 190811"/>
                              <a:gd name="connsiteX4" fmla="*/ 45244 w 57512"/>
                              <a:gd name="connsiteY4" fmla="*/ 2693 h 190811"/>
                              <a:gd name="connsiteX5" fmla="*/ 54769 w 57512"/>
                              <a:gd name="connsiteY5" fmla="*/ 28887 h 190811"/>
                              <a:gd name="connsiteX6" fmla="*/ 57149 w 57512"/>
                              <a:gd name="connsiteY6" fmla="*/ 78892 h 190811"/>
                              <a:gd name="connsiteX7" fmla="*/ 54769 w 57512"/>
                              <a:gd name="connsiteY7" fmla="*/ 164618 h 190811"/>
                              <a:gd name="connsiteX8" fmla="*/ 47625 w 57512"/>
                              <a:gd name="connsiteY8" fmla="*/ 166999 h 190811"/>
                              <a:gd name="connsiteX9" fmla="*/ 38099 w 57512"/>
                              <a:gd name="connsiteY9" fmla="*/ 176524 h 190811"/>
                              <a:gd name="connsiteX10" fmla="*/ 26194 w 57512"/>
                              <a:gd name="connsiteY10" fmla="*/ 181286 h 190811"/>
                              <a:gd name="connsiteX11" fmla="*/ 7144 w 57512"/>
                              <a:gd name="connsiteY11" fmla="*/ 190811 h 190811"/>
                              <a:gd name="connsiteX0" fmla="*/ 0 w 57512"/>
                              <a:gd name="connsiteY0" fmla="*/ 21743 h 190811"/>
                              <a:gd name="connsiteX1" fmla="*/ 11906 w 57512"/>
                              <a:gd name="connsiteY1" fmla="*/ 14599 h 190811"/>
                              <a:gd name="connsiteX2" fmla="*/ 16669 w 57512"/>
                              <a:gd name="connsiteY2" fmla="*/ 7455 h 190811"/>
                              <a:gd name="connsiteX3" fmla="*/ 30956 w 57512"/>
                              <a:gd name="connsiteY3" fmla="*/ 311 h 190811"/>
                              <a:gd name="connsiteX4" fmla="*/ 45244 w 57512"/>
                              <a:gd name="connsiteY4" fmla="*/ 2693 h 190811"/>
                              <a:gd name="connsiteX5" fmla="*/ 54769 w 57512"/>
                              <a:gd name="connsiteY5" fmla="*/ 28887 h 190811"/>
                              <a:gd name="connsiteX6" fmla="*/ 57149 w 57512"/>
                              <a:gd name="connsiteY6" fmla="*/ 78892 h 190811"/>
                              <a:gd name="connsiteX7" fmla="*/ 54769 w 57512"/>
                              <a:gd name="connsiteY7" fmla="*/ 164618 h 190811"/>
                              <a:gd name="connsiteX8" fmla="*/ 47625 w 57512"/>
                              <a:gd name="connsiteY8" fmla="*/ 166999 h 190811"/>
                              <a:gd name="connsiteX9" fmla="*/ 26194 w 57512"/>
                              <a:gd name="connsiteY9" fmla="*/ 181286 h 190811"/>
                              <a:gd name="connsiteX10" fmla="*/ 7144 w 57512"/>
                              <a:gd name="connsiteY10" fmla="*/ 190811 h 190811"/>
                              <a:gd name="connsiteX0" fmla="*/ 0 w 58349"/>
                              <a:gd name="connsiteY0" fmla="*/ 21743 h 190811"/>
                              <a:gd name="connsiteX1" fmla="*/ 11906 w 58349"/>
                              <a:gd name="connsiteY1" fmla="*/ 14599 h 190811"/>
                              <a:gd name="connsiteX2" fmla="*/ 16669 w 58349"/>
                              <a:gd name="connsiteY2" fmla="*/ 7455 h 190811"/>
                              <a:gd name="connsiteX3" fmla="*/ 30956 w 58349"/>
                              <a:gd name="connsiteY3" fmla="*/ 311 h 190811"/>
                              <a:gd name="connsiteX4" fmla="*/ 45244 w 58349"/>
                              <a:gd name="connsiteY4" fmla="*/ 2693 h 190811"/>
                              <a:gd name="connsiteX5" fmla="*/ 54769 w 58349"/>
                              <a:gd name="connsiteY5" fmla="*/ 28887 h 190811"/>
                              <a:gd name="connsiteX6" fmla="*/ 57149 w 58349"/>
                              <a:gd name="connsiteY6" fmla="*/ 78892 h 190811"/>
                              <a:gd name="connsiteX7" fmla="*/ 54769 w 58349"/>
                              <a:gd name="connsiteY7" fmla="*/ 164618 h 190811"/>
                              <a:gd name="connsiteX8" fmla="*/ 26194 w 58349"/>
                              <a:gd name="connsiteY8" fmla="*/ 181286 h 190811"/>
                              <a:gd name="connsiteX9" fmla="*/ 7144 w 58349"/>
                              <a:gd name="connsiteY9" fmla="*/ 190811 h 190811"/>
                              <a:gd name="connsiteX0" fmla="*/ 0 w 57269"/>
                              <a:gd name="connsiteY0" fmla="*/ 21743 h 190811"/>
                              <a:gd name="connsiteX1" fmla="*/ 11906 w 57269"/>
                              <a:gd name="connsiteY1" fmla="*/ 14599 h 190811"/>
                              <a:gd name="connsiteX2" fmla="*/ 16669 w 57269"/>
                              <a:gd name="connsiteY2" fmla="*/ 7455 h 190811"/>
                              <a:gd name="connsiteX3" fmla="*/ 30956 w 57269"/>
                              <a:gd name="connsiteY3" fmla="*/ 311 h 190811"/>
                              <a:gd name="connsiteX4" fmla="*/ 45244 w 57269"/>
                              <a:gd name="connsiteY4" fmla="*/ 2693 h 190811"/>
                              <a:gd name="connsiteX5" fmla="*/ 54769 w 57269"/>
                              <a:gd name="connsiteY5" fmla="*/ 28887 h 190811"/>
                              <a:gd name="connsiteX6" fmla="*/ 57149 w 57269"/>
                              <a:gd name="connsiteY6" fmla="*/ 78892 h 190811"/>
                              <a:gd name="connsiteX7" fmla="*/ 45244 w 57269"/>
                              <a:gd name="connsiteY7" fmla="*/ 164618 h 190811"/>
                              <a:gd name="connsiteX8" fmla="*/ 26194 w 57269"/>
                              <a:gd name="connsiteY8" fmla="*/ 181286 h 190811"/>
                              <a:gd name="connsiteX9" fmla="*/ 7144 w 57269"/>
                              <a:gd name="connsiteY9" fmla="*/ 190811 h 190811"/>
                              <a:gd name="connsiteX0" fmla="*/ 0 w 57269"/>
                              <a:gd name="connsiteY0" fmla="*/ 22827 h 191895"/>
                              <a:gd name="connsiteX1" fmla="*/ 11906 w 57269"/>
                              <a:gd name="connsiteY1" fmla="*/ 15683 h 191895"/>
                              <a:gd name="connsiteX2" fmla="*/ 30956 w 57269"/>
                              <a:gd name="connsiteY2" fmla="*/ 1395 h 191895"/>
                              <a:gd name="connsiteX3" fmla="*/ 45244 w 57269"/>
                              <a:gd name="connsiteY3" fmla="*/ 3777 h 191895"/>
                              <a:gd name="connsiteX4" fmla="*/ 54769 w 57269"/>
                              <a:gd name="connsiteY4" fmla="*/ 29971 h 191895"/>
                              <a:gd name="connsiteX5" fmla="*/ 57149 w 57269"/>
                              <a:gd name="connsiteY5" fmla="*/ 79976 h 191895"/>
                              <a:gd name="connsiteX6" fmla="*/ 45244 w 57269"/>
                              <a:gd name="connsiteY6" fmla="*/ 165702 h 191895"/>
                              <a:gd name="connsiteX7" fmla="*/ 26194 w 57269"/>
                              <a:gd name="connsiteY7" fmla="*/ 182370 h 191895"/>
                              <a:gd name="connsiteX8" fmla="*/ 7144 w 57269"/>
                              <a:gd name="connsiteY8" fmla="*/ 191895 h 19189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</a:cxnLst>
                            <a:rect l="l" t="t" r="r" b="b"/>
                            <a:pathLst>
                              <a:path w="57269" h="191895">
                                <a:moveTo>
                                  <a:pt x="0" y="22827"/>
                                </a:moveTo>
                                <a:cubicBezTo>
                                  <a:pt x="3969" y="20446"/>
                                  <a:pt x="6747" y="19255"/>
                                  <a:pt x="11906" y="15683"/>
                                </a:cubicBezTo>
                                <a:cubicBezTo>
                                  <a:pt x="17065" y="12111"/>
                                  <a:pt x="25400" y="3379"/>
                                  <a:pt x="30956" y="1395"/>
                                </a:cubicBezTo>
                                <a:cubicBezTo>
                                  <a:pt x="36512" y="-589"/>
                                  <a:pt x="41275" y="-986"/>
                                  <a:pt x="45244" y="3777"/>
                                </a:cubicBezTo>
                                <a:cubicBezTo>
                                  <a:pt x="49213" y="8540"/>
                                  <a:pt x="52785" y="17271"/>
                                  <a:pt x="54769" y="29971"/>
                                </a:cubicBezTo>
                                <a:cubicBezTo>
                                  <a:pt x="56753" y="42671"/>
                                  <a:pt x="55958" y="55767"/>
                                  <a:pt x="57149" y="79976"/>
                                </a:cubicBezTo>
                                <a:cubicBezTo>
                                  <a:pt x="58340" y="104185"/>
                                  <a:pt x="50403" y="148637"/>
                                  <a:pt x="45244" y="165702"/>
                                </a:cubicBezTo>
                                <a:cubicBezTo>
                                  <a:pt x="40085" y="182767"/>
                                  <a:pt x="32544" y="178005"/>
                                  <a:pt x="26194" y="182370"/>
                                </a:cubicBezTo>
                                <a:cubicBezTo>
                                  <a:pt x="19844" y="186735"/>
                                  <a:pt x="15456" y="183583"/>
                                  <a:pt x="7144" y="191895"/>
                                </a:cubicBezTo>
                              </a:path>
                            </a:pathLst>
                          </a:custGeom>
                          <a:noFill/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</p:grpSp>
                    <p:sp>
                      <p:nvSpPr>
                        <p:cNvPr id="217" name="Freeform 216"/>
                        <p:cNvSpPr/>
                        <p:nvPr/>
                      </p:nvSpPr>
                      <p:spPr>
                        <a:xfrm>
                          <a:off x="955804" y="5473191"/>
                          <a:ext cx="792281" cy="580807"/>
                        </a:xfrm>
                        <a:custGeom>
                          <a:avLst/>
                          <a:gdLst>
                            <a:gd name="connsiteX0" fmla="*/ 20849 w 792281"/>
                            <a:gd name="connsiteY0" fmla="*/ 163817 h 580807"/>
                            <a:gd name="connsiteX1" fmla="*/ 5957 w 792281"/>
                            <a:gd name="connsiteY1" fmla="*/ 154882 h 580807"/>
                            <a:gd name="connsiteX2" fmla="*/ 0 w 792281"/>
                            <a:gd name="connsiteY2" fmla="*/ 137011 h 580807"/>
                            <a:gd name="connsiteX3" fmla="*/ 2978 w 792281"/>
                            <a:gd name="connsiteY3" fmla="*/ 110204 h 580807"/>
                            <a:gd name="connsiteX4" fmla="*/ 5957 w 792281"/>
                            <a:gd name="connsiteY4" fmla="*/ 101269 h 580807"/>
                            <a:gd name="connsiteX5" fmla="*/ 14892 w 792281"/>
                            <a:gd name="connsiteY5" fmla="*/ 95312 h 580807"/>
                            <a:gd name="connsiteX6" fmla="*/ 20849 w 792281"/>
                            <a:gd name="connsiteY6" fmla="*/ 86376 h 580807"/>
                            <a:gd name="connsiteX7" fmla="*/ 38720 w 792281"/>
                            <a:gd name="connsiteY7" fmla="*/ 80419 h 580807"/>
                            <a:gd name="connsiteX8" fmla="*/ 77441 w 792281"/>
                            <a:gd name="connsiteY8" fmla="*/ 86376 h 580807"/>
                            <a:gd name="connsiteX9" fmla="*/ 86376 w 792281"/>
                            <a:gd name="connsiteY9" fmla="*/ 92333 h 580807"/>
                            <a:gd name="connsiteX10" fmla="*/ 95312 w 792281"/>
                            <a:gd name="connsiteY10" fmla="*/ 95312 h 580807"/>
                            <a:gd name="connsiteX11" fmla="*/ 113183 w 792281"/>
                            <a:gd name="connsiteY11" fmla="*/ 107226 h 580807"/>
                            <a:gd name="connsiteX12" fmla="*/ 119140 w 792281"/>
                            <a:gd name="connsiteY12" fmla="*/ 116161 h 580807"/>
                            <a:gd name="connsiteX13" fmla="*/ 122118 w 792281"/>
                            <a:gd name="connsiteY13" fmla="*/ 125097 h 580807"/>
                            <a:gd name="connsiteX14" fmla="*/ 131054 w 792281"/>
                            <a:gd name="connsiteY14" fmla="*/ 131054 h 580807"/>
                            <a:gd name="connsiteX15" fmla="*/ 137011 w 792281"/>
                            <a:gd name="connsiteY15" fmla="*/ 148925 h 580807"/>
                            <a:gd name="connsiteX16" fmla="*/ 154882 w 792281"/>
                            <a:gd name="connsiteY16" fmla="*/ 160839 h 580807"/>
                            <a:gd name="connsiteX17" fmla="*/ 172753 w 792281"/>
                            <a:gd name="connsiteY17" fmla="*/ 157860 h 580807"/>
                            <a:gd name="connsiteX18" fmla="*/ 184667 w 792281"/>
                            <a:gd name="connsiteY18" fmla="*/ 139989 h 580807"/>
                            <a:gd name="connsiteX19" fmla="*/ 190624 w 792281"/>
                            <a:gd name="connsiteY19" fmla="*/ 131054 h 580807"/>
                            <a:gd name="connsiteX20" fmla="*/ 196581 w 792281"/>
                            <a:gd name="connsiteY20" fmla="*/ 122118 h 580807"/>
                            <a:gd name="connsiteX21" fmla="*/ 202538 w 792281"/>
                            <a:gd name="connsiteY21" fmla="*/ 113183 h 580807"/>
                            <a:gd name="connsiteX22" fmla="*/ 247216 w 792281"/>
                            <a:gd name="connsiteY22" fmla="*/ 125097 h 580807"/>
                            <a:gd name="connsiteX23" fmla="*/ 250194 w 792281"/>
                            <a:gd name="connsiteY23" fmla="*/ 134032 h 580807"/>
                            <a:gd name="connsiteX24" fmla="*/ 253173 w 792281"/>
                            <a:gd name="connsiteY24" fmla="*/ 163817 h 580807"/>
                            <a:gd name="connsiteX25" fmla="*/ 256151 w 792281"/>
                            <a:gd name="connsiteY25" fmla="*/ 217430 h 580807"/>
                            <a:gd name="connsiteX26" fmla="*/ 262108 w 792281"/>
                            <a:gd name="connsiteY26" fmla="*/ 226366 h 580807"/>
                            <a:gd name="connsiteX27" fmla="*/ 279979 w 792281"/>
                            <a:gd name="connsiteY27" fmla="*/ 232323 h 580807"/>
                            <a:gd name="connsiteX28" fmla="*/ 303807 w 792281"/>
                            <a:gd name="connsiteY28" fmla="*/ 229344 h 580807"/>
                            <a:gd name="connsiteX29" fmla="*/ 312743 w 792281"/>
                            <a:gd name="connsiteY29" fmla="*/ 226366 h 580807"/>
                            <a:gd name="connsiteX30" fmla="*/ 318700 w 792281"/>
                            <a:gd name="connsiteY30" fmla="*/ 208495 h 580807"/>
                            <a:gd name="connsiteX31" fmla="*/ 345506 w 792281"/>
                            <a:gd name="connsiteY31" fmla="*/ 193602 h 580807"/>
                            <a:gd name="connsiteX32" fmla="*/ 372313 w 792281"/>
                            <a:gd name="connsiteY32" fmla="*/ 199559 h 580807"/>
                            <a:gd name="connsiteX33" fmla="*/ 381248 w 792281"/>
                            <a:gd name="connsiteY33" fmla="*/ 205516 h 580807"/>
                            <a:gd name="connsiteX34" fmla="*/ 384227 w 792281"/>
                            <a:gd name="connsiteY34" fmla="*/ 220409 h 580807"/>
                            <a:gd name="connsiteX35" fmla="*/ 387205 w 792281"/>
                            <a:gd name="connsiteY35" fmla="*/ 229344 h 580807"/>
                            <a:gd name="connsiteX36" fmla="*/ 390184 w 792281"/>
                            <a:gd name="connsiteY36" fmla="*/ 241258 h 580807"/>
                            <a:gd name="connsiteX37" fmla="*/ 381248 w 792281"/>
                            <a:gd name="connsiteY37" fmla="*/ 291893 h 580807"/>
                            <a:gd name="connsiteX38" fmla="*/ 369334 w 792281"/>
                            <a:gd name="connsiteY38" fmla="*/ 309764 h 580807"/>
                            <a:gd name="connsiteX39" fmla="*/ 363377 w 792281"/>
                            <a:gd name="connsiteY39" fmla="*/ 318699 h 580807"/>
                            <a:gd name="connsiteX40" fmla="*/ 351463 w 792281"/>
                            <a:gd name="connsiteY40" fmla="*/ 345506 h 580807"/>
                            <a:gd name="connsiteX41" fmla="*/ 351463 w 792281"/>
                            <a:gd name="connsiteY41" fmla="*/ 381248 h 580807"/>
                            <a:gd name="connsiteX42" fmla="*/ 369334 w 792281"/>
                            <a:gd name="connsiteY42" fmla="*/ 387205 h 580807"/>
                            <a:gd name="connsiteX43" fmla="*/ 399119 w 792281"/>
                            <a:gd name="connsiteY43" fmla="*/ 393162 h 580807"/>
                            <a:gd name="connsiteX44" fmla="*/ 425926 w 792281"/>
                            <a:gd name="connsiteY44" fmla="*/ 405076 h 580807"/>
                            <a:gd name="connsiteX45" fmla="*/ 434861 w 792281"/>
                            <a:gd name="connsiteY45" fmla="*/ 414011 h 580807"/>
                            <a:gd name="connsiteX46" fmla="*/ 440818 w 792281"/>
                            <a:gd name="connsiteY46" fmla="*/ 431882 h 580807"/>
                            <a:gd name="connsiteX47" fmla="*/ 443797 w 792281"/>
                            <a:gd name="connsiteY47" fmla="*/ 440818 h 580807"/>
                            <a:gd name="connsiteX48" fmla="*/ 440818 w 792281"/>
                            <a:gd name="connsiteY48" fmla="*/ 458689 h 580807"/>
                            <a:gd name="connsiteX49" fmla="*/ 428904 w 792281"/>
                            <a:gd name="connsiteY49" fmla="*/ 476560 h 580807"/>
                            <a:gd name="connsiteX50" fmla="*/ 416990 w 792281"/>
                            <a:gd name="connsiteY50" fmla="*/ 503366 h 580807"/>
                            <a:gd name="connsiteX51" fmla="*/ 422947 w 792281"/>
                            <a:gd name="connsiteY51" fmla="*/ 548044 h 580807"/>
                            <a:gd name="connsiteX52" fmla="*/ 428904 w 792281"/>
                            <a:gd name="connsiteY52" fmla="*/ 556979 h 580807"/>
                            <a:gd name="connsiteX53" fmla="*/ 455711 w 792281"/>
                            <a:gd name="connsiteY53" fmla="*/ 574850 h 580807"/>
                            <a:gd name="connsiteX54" fmla="*/ 464646 w 792281"/>
                            <a:gd name="connsiteY54" fmla="*/ 580807 h 580807"/>
                            <a:gd name="connsiteX55" fmla="*/ 494431 w 792281"/>
                            <a:gd name="connsiteY55" fmla="*/ 577829 h 580807"/>
                            <a:gd name="connsiteX56" fmla="*/ 497410 w 792281"/>
                            <a:gd name="connsiteY56" fmla="*/ 568893 h 580807"/>
                            <a:gd name="connsiteX57" fmla="*/ 503367 w 792281"/>
                            <a:gd name="connsiteY57" fmla="*/ 559958 h 580807"/>
                            <a:gd name="connsiteX58" fmla="*/ 506345 w 792281"/>
                            <a:gd name="connsiteY58" fmla="*/ 545065 h 580807"/>
                            <a:gd name="connsiteX59" fmla="*/ 515281 w 792281"/>
                            <a:gd name="connsiteY59" fmla="*/ 470603 h 580807"/>
                            <a:gd name="connsiteX60" fmla="*/ 524216 w 792281"/>
                            <a:gd name="connsiteY60" fmla="*/ 452732 h 580807"/>
                            <a:gd name="connsiteX61" fmla="*/ 533152 w 792281"/>
                            <a:gd name="connsiteY61" fmla="*/ 446775 h 580807"/>
                            <a:gd name="connsiteX62" fmla="*/ 565915 w 792281"/>
                            <a:gd name="connsiteY62" fmla="*/ 452732 h 580807"/>
                            <a:gd name="connsiteX63" fmla="*/ 583786 w 792281"/>
                            <a:gd name="connsiteY63" fmla="*/ 464646 h 580807"/>
                            <a:gd name="connsiteX64" fmla="*/ 592722 w 792281"/>
                            <a:gd name="connsiteY64" fmla="*/ 470603 h 580807"/>
                            <a:gd name="connsiteX65" fmla="*/ 601657 w 792281"/>
                            <a:gd name="connsiteY65" fmla="*/ 476560 h 580807"/>
                            <a:gd name="connsiteX66" fmla="*/ 610593 w 792281"/>
                            <a:gd name="connsiteY66" fmla="*/ 479538 h 580807"/>
                            <a:gd name="connsiteX67" fmla="*/ 637399 w 792281"/>
                            <a:gd name="connsiteY67" fmla="*/ 470603 h 580807"/>
                            <a:gd name="connsiteX68" fmla="*/ 643356 w 792281"/>
                            <a:gd name="connsiteY68" fmla="*/ 452732 h 580807"/>
                            <a:gd name="connsiteX69" fmla="*/ 631442 w 792281"/>
                            <a:gd name="connsiteY69" fmla="*/ 414011 h 580807"/>
                            <a:gd name="connsiteX70" fmla="*/ 622507 w 792281"/>
                            <a:gd name="connsiteY70" fmla="*/ 408054 h 580807"/>
                            <a:gd name="connsiteX71" fmla="*/ 616550 w 792281"/>
                            <a:gd name="connsiteY71" fmla="*/ 399119 h 580807"/>
                            <a:gd name="connsiteX72" fmla="*/ 607614 w 792281"/>
                            <a:gd name="connsiteY72" fmla="*/ 393162 h 580807"/>
                            <a:gd name="connsiteX73" fmla="*/ 604636 w 792281"/>
                            <a:gd name="connsiteY73" fmla="*/ 384226 h 580807"/>
                            <a:gd name="connsiteX74" fmla="*/ 598679 w 792281"/>
                            <a:gd name="connsiteY74" fmla="*/ 375291 h 580807"/>
                            <a:gd name="connsiteX75" fmla="*/ 592722 w 792281"/>
                            <a:gd name="connsiteY75" fmla="*/ 357420 h 580807"/>
                            <a:gd name="connsiteX76" fmla="*/ 589743 w 792281"/>
                            <a:gd name="connsiteY76" fmla="*/ 348484 h 580807"/>
                            <a:gd name="connsiteX77" fmla="*/ 592722 w 792281"/>
                            <a:gd name="connsiteY77" fmla="*/ 321678 h 580807"/>
                            <a:gd name="connsiteX78" fmla="*/ 595700 w 792281"/>
                            <a:gd name="connsiteY78" fmla="*/ 312742 h 580807"/>
                            <a:gd name="connsiteX79" fmla="*/ 604636 w 792281"/>
                            <a:gd name="connsiteY79" fmla="*/ 309764 h 580807"/>
                            <a:gd name="connsiteX80" fmla="*/ 628464 w 792281"/>
                            <a:gd name="connsiteY80" fmla="*/ 312742 h 580807"/>
                            <a:gd name="connsiteX81" fmla="*/ 649313 w 792281"/>
                            <a:gd name="connsiteY81" fmla="*/ 318699 h 580807"/>
                            <a:gd name="connsiteX82" fmla="*/ 693991 w 792281"/>
                            <a:gd name="connsiteY82" fmla="*/ 312742 h 580807"/>
                            <a:gd name="connsiteX83" fmla="*/ 702926 w 792281"/>
                            <a:gd name="connsiteY83" fmla="*/ 306785 h 580807"/>
                            <a:gd name="connsiteX84" fmla="*/ 705905 w 792281"/>
                            <a:gd name="connsiteY84" fmla="*/ 259129 h 580807"/>
                            <a:gd name="connsiteX85" fmla="*/ 696969 w 792281"/>
                            <a:gd name="connsiteY85" fmla="*/ 250194 h 580807"/>
                            <a:gd name="connsiteX86" fmla="*/ 679098 w 792281"/>
                            <a:gd name="connsiteY86" fmla="*/ 238280 h 580807"/>
                            <a:gd name="connsiteX87" fmla="*/ 661227 w 792281"/>
                            <a:gd name="connsiteY87" fmla="*/ 223387 h 580807"/>
                            <a:gd name="connsiteX88" fmla="*/ 655270 w 792281"/>
                            <a:gd name="connsiteY88" fmla="*/ 214452 h 580807"/>
                            <a:gd name="connsiteX89" fmla="*/ 646335 w 792281"/>
                            <a:gd name="connsiteY89" fmla="*/ 205516 h 580807"/>
                            <a:gd name="connsiteX90" fmla="*/ 640378 w 792281"/>
                            <a:gd name="connsiteY90" fmla="*/ 187645 h 580807"/>
                            <a:gd name="connsiteX91" fmla="*/ 643356 w 792281"/>
                            <a:gd name="connsiteY91" fmla="*/ 166796 h 580807"/>
                            <a:gd name="connsiteX92" fmla="*/ 652292 w 792281"/>
                            <a:gd name="connsiteY92" fmla="*/ 160839 h 580807"/>
                            <a:gd name="connsiteX93" fmla="*/ 685055 w 792281"/>
                            <a:gd name="connsiteY93" fmla="*/ 163817 h 580807"/>
                            <a:gd name="connsiteX94" fmla="*/ 693991 w 792281"/>
                            <a:gd name="connsiteY94" fmla="*/ 166796 h 580807"/>
                            <a:gd name="connsiteX95" fmla="*/ 732711 w 792281"/>
                            <a:gd name="connsiteY95" fmla="*/ 160839 h 580807"/>
                            <a:gd name="connsiteX96" fmla="*/ 741647 w 792281"/>
                            <a:gd name="connsiteY96" fmla="*/ 154882 h 580807"/>
                            <a:gd name="connsiteX97" fmla="*/ 747604 w 792281"/>
                            <a:gd name="connsiteY97" fmla="*/ 137011 h 580807"/>
                            <a:gd name="connsiteX98" fmla="*/ 744625 w 792281"/>
                            <a:gd name="connsiteY98" fmla="*/ 116161 h 580807"/>
                            <a:gd name="connsiteX99" fmla="*/ 741647 w 792281"/>
                            <a:gd name="connsiteY99" fmla="*/ 107226 h 580807"/>
                            <a:gd name="connsiteX100" fmla="*/ 732711 w 792281"/>
                            <a:gd name="connsiteY100" fmla="*/ 101269 h 580807"/>
                            <a:gd name="connsiteX101" fmla="*/ 723776 w 792281"/>
                            <a:gd name="connsiteY101" fmla="*/ 83398 h 580807"/>
                            <a:gd name="connsiteX102" fmla="*/ 714840 w 792281"/>
                            <a:gd name="connsiteY102" fmla="*/ 65527 h 580807"/>
                            <a:gd name="connsiteX103" fmla="*/ 714840 w 792281"/>
                            <a:gd name="connsiteY103" fmla="*/ 23828 h 580807"/>
                            <a:gd name="connsiteX104" fmla="*/ 723776 w 792281"/>
                            <a:gd name="connsiteY104" fmla="*/ 17871 h 580807"/>
                            <a:gd name="connsiteX105" fmla="*/ 741647 w 792281"/>
                            <a:gd name="connsiteY105" fmla="*/ 11914 h 580807"/>
                            <a:gd name="connsiteX106" fmla="*/ 768453 w 792281"/>
                            <a:gd name="connsiteY106" fmla="*/ 5957 h 580807"/>
                            <a:gd name="connsiteX107" fmla="*/ 777389 w 792281"/>
                            <a:gd name="connsiteY107" fmla="*/ 2978 h 580807"/>
                            <a:gd name="connsiteX108" fmla="*/ 792281 w 792281"/>
                            <a:gd name="connsiteY108" fmla="*/ 0 h 58080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  <a:cxn ang="0">
                              <a:pos x="connsiteX52" y="connsiteY52"/>
                            </a:cxn>
                            <a:cxn ang="0">
                              <a:pos x="connsiteX53" y="connsiteY53"/>
                            </a:cxn>
                            <a:cxn ang="0">
                              <a:pos x="connsiteX54" y="connsiteY54"/>
                            </a:cxn>
                            <a:cxn ang="0">
                              <a:pos x="connsiteX55" y="connsiteY55"/>
                            </a:cxn>
                            <a:cxn ang="0">
                              <a:pos x="connsiteX56" y="connsiteY56"/>
                            </a:cxn>
                            <a:cxn ang="0">
                              <a:pos x="connsiteX57" y="connsiteY57"/>
                            </a:cxn>
                            <a:cxn ang="0">
                              <a:pos x="connsiteX58" y="connsiteY58"/>
                            </a:cxn>
                            <a:cxn ang="0">
                              <a:pos x="connsiteX59" y="connsiteY59"/>
                            </a:cxn>
                            <a:cxn ang="0">
                              <a:pos x="connsiteX60" y="connsiteY60"/>
                            </a:cxn>
                            <a:cxn ang="0">
                              <a:pos x="connsiteX61" y="connsiteY61"/>
                            </a:cxn>
                            <a:cxn ang="0">
                              <a:pos x="connsiteX62" y="connsiteY62"/>
                            </a:cxn>
                            <a:cxn ang="0">
                              <a:pos x="connsiteX63" y="connsiteY63"/>
                            </a:cxn>
                            <a:cxn ang="0">
                              <a:pos x="connsiteX64" y="connsiteY64"/>
                            </a:cxn>
                            <a:cxn ang="0">
                              <a:pos x="connsiteX65" y="connsiteY65"/>
                            </a:cxn>
                            <a:cxn ang="0">
                              <a:pos x="connsiteX66" y="connsiteY66"/>
                            </a:cxn>
                            <a:cxn ang="0">
                              <a:pos x="connsiteX67" y="connsiteY67"/>
                            </a:cxn>
                            <a:cxn ang="0">
                              <a:pos x="connsiteX68" y="connsiteY68"/>
                            </a:cxn>
                            <a:cxn ang="0">
                              <a:pos x="connsiteX69" y="connsiteY69"/>
                            </a:cxn>
                            <a:cxn ang="0">
                              <a:pos x="connsiteX70" y="connsiteY70"/>
                            </a:cxn>
                            <a:cxn ang="0">
                              <a:pos x="connsiteX71" y="connsiteY71"/>
                            </a:cxn>
                            <a:cxn ang="0">
                              <a:pos x="connsiteX72" y="connsiteY72"/>
                            </a:cxn>
                            <a:cxn ang="0">
                              <a:pos x="connsiteX73" y="connsiteY73"/>
                            </a:cxn>
                            <a:cxn ang="0">
                              <a:pos x="connsiteX74" y="connsiteY74"/>
                            </a:cxn>
                            <a:cxn ang="0">
                              <a:pos x="connsiteX75" y="connsiteY75"/>
                            </a:cxn>
                            <a:cxn ang="0">
                              <a:pos x="connsiteX76" y="connsiteY76"/>
                            </a:cxn>
                            <a:cxn ang="0">
                              <a:pos x="connsiteX77" y="connsiteY77"/>
                            </a:cxn>
                            <a:cxn ang="0">
                              <a:pos x="connsiteX78" y="connsiteY78"/>
                            </a:cxn>
                            <a:cxn ang="0">
                              <a:pos x="connsiteX79" y="connsiteY79"/>
                            </a:cxn>
                            <a:cxn ang="0">
                              <a:pos x="connsiteX80" y="connsiteY80"/>
                            </a:cxn>
                            <a:cxn ang="0">
                              <a:pos x="connsiteX81" y="connsiteY81"/>
                            </a:cxn>
                            <a:cxn ang="0">
                              <a:pos x="connsiteX82" y="connsiteY82"/>
                            </a:cxn>
                            <a:cxn ang="0">
                              <a:pos x="connsiteX83" y="connsiteY83"/>
                            </a:cxn>
                            <a:cxn ang="0">
                              <a:pos x="connsiteX84" y="connsiteY84"/>
                            </a:cxn>
                            <a:cxn ang="0">
                              <a:pos x="connsiteX85" y="connsiteY85"/>
                            </a:cxn>
                            <a:cxn ang="0">
                              <a:pos x="connsiteX86" y="connsiteY86"/>
                            </a:cxn>
                            <a:cxn ang="0">
                              <a:pos x="connsiteX87" y="connsiteY87"/>
                            </a:cxn>
                            <a:cxn ang="0">
                              <a:pos x="connsiteX88" y="connsiteY88"/>
                            </a:cxn>
                            <a:cxn ang="0">
                              <a:pos x="connsiteX89" y="connsiteY89"/>
                            </a:cxn>
                            <a:cxn ang="0">
                              <a:pos x="connsiteX90" y="connsiteY90"/>
                            </a:cxn>
                            <a:cxn ang="0">
                              <a:pos x="connsiteX91" y="connsiteY91"/>
                            </a:cxn>
                            <a:cxn ang="0">
                              <a:pos x="connsiteX92" y="connsiteY92"/>
                            </a:cxn>
                            <a:cxn ang="0">
                              <a:pos x="connsiteX93" y="connsiteY93"/>
                            </a:cxn>
                            <a:cxn ang="0">
                              <a:pos x="connsiteX94" y="connsiteY94"/>
                            </a:cxn>
                            <a:cxn ang="0">
                              <a:pos x="connsiteX95" y="connsiteY95"/>
                            </a:cxn>
                            <a:cxn ang="0">
                              <a:pos x="connsiteX96" y="connsiteY96"/>
                            </a:cxn>
                            <a:cxn ang="0">
                              <a:pos x="connsiteX97" y="connsiteY97"/>
                            </a:cxn>
                            <a:cxn ang="0">
                              <a:pos x="connsiteX98" y="connsiteY98"/>
                            </a:cxn>
                            <a:cxn ang="0">
                              <a:pos x="connsiteX99" y="connsiteY99"/>
                            </a:cxn>
                            <a:cxn ang="0">
                              <a:pos x="connsiteX100" y="connsiteY100"/>
                            </a:cxn>
                            <a:cxn ang="0">
                              <a:pos x="connsiteX101" y="connsiteY101"/>
                            </a:cxn>
                            <a:cxn ang="0">
                              <a:pos x="connsiteX102" y="connsiteY102"/>
                            </a:cxn>
                            <a:cxn ang="0">
                              <a:pos x="connsiteX103" y="connsiteY103"/>
                            </a:cxn>
                            <a:cxn ang="0">
                              <a:pos x="connsiteX104" y="connsiteY104"/>
                            </a:cxn>
                            <a:cxn ang="0">
                              <a:pos x="connsiteX105" y="connsiteY105"/>
                            </a:cxn>
                            <a:cxn ang="0">
                              <a:pos x="connsiteX106" y="connsiteY106"/>
                            </a:cxn>
                            <a:cxn ang="0">
                              <a:pos x="connsiteX107" y="connsiteY107"/>
                            </a:cxn>
                            <a:cxn ang="0">
                              <a:pos x="connsiteX108" y="connsiteY108"/>
                            </a:cxn>
                          </a:cxnLst>
                          <a:rect l="l" t="t" r="r" b="b"/>
                          <a:pathLst>
                            <a:path w="792281" h="580807">
                              <a:moveTo>
                                <a:pt x="20849" y="163817"/>
                              </a:moveTo>
                              <a:cubicBezTo>
                                <a:pt x="15885" y="160839"/>
                                <a:pt x="9511" y="159452"/>
                                <a:pt x="5957" y="154882"/>
                              </a:cubicBezTo>
                              <a:cubicBezTo>
                                <a:pt x="2102" y="149925"/>
                                <a:pt x="0" y="137011"/>
                                <a:pt x="0" y="137011"/>
                              </a:cubicBezTo>
                              <a:cubicBezTo>
                                <a:pt x="993" y="128075"/>
                                <a:pt x="1500" y="119072"/>
                                <a:pt x="2978" y="110204"/>
                              </a:cubicBezTo>
                              <a:cubicBezTo>
                                <a:pt x="3494" y="107107"/>
                                <a:pt x="3996" y="103721"/>
                                <a:pt x="5957" y="101269"/>
                              </a:cubicBezTo>
                              <a:cubicBezTo>
                                <a:pt x="8193" y="98474"/>
                                <a:pt x="11914" y="97298"/>
                                <a:pt x="14892" y="95312"/>
                              </a:cubicBezTo>
                              <a:cubicBezTo>
                                <a:pt x="16878" y="92333"/>
                                <a:pt x="17813" y="88273"/>
                                <a:pt x="20849" y="86376"/>
                              </a:cubicBezTo>
                              <a:cubicBezTo>
                                <a:pt x="26174" y="83048"/>
                                <a:pt x="38720" y="80419"/>
                                <a:pt x="38720" y="80419"/>
                              </a:cubicBezTo>
                              <a:cubicBezTo>
                                <a:pt x="51627" y="82405"/>
                                <a:pt x="64772" y="83209"/>
                                <a:pt x="77441" y="86376"/>
                              </a:cubicBezTo>
                              <a:cubicBezTo>
                                <a:pt x="80914" y="87244"/>
                                <a:pt x="83174" y="90732"/>
                                <a:pt x="86376" y="92333"/>
                              </a:cubicBezTo>
                              <a:cubicBezTo>
                                <a:pt x="89184" y="93737"/>
                                <a:pt x="92567" y="93787"/>
                                <a:pt x="95312" y="95312"/>
                              </a:cubicBezTo>
                              <a:cubicBezTo>
                                <a:pt x="101570" y="98789"/>
                                <a:pt x="113183" y="107226"/>
                                <a:pt x="113183" y="107226"/>
                              </a:cubicBezTo>
                              <a:cubicBezTo>
                                <a:pt x="115169" y="110204"/>
                                <a:pt x="117539" y="112959"/>
                                <a:pt x="119140" y="116161"/>
                              </a:cubicBezTo>
                              <a:cubicBezTo>
                                <a:pt x="120544" y="118969"/>
                                <a:pt x="120157" y="122645"/>
                                <a:pt x="122118" y="125097"/>
                              </a:cubicBezTo>
                              <a:cubicBezTo>
                                <a:pt x="124354" y="127892"/>
                                <a:pt x="128075" y="129068"/>
                                <a:pt x="131054" y="131054"/>
                              </a:cubicBezTo>
                              <a:cubicBezTo>
                                <a:pt x="133040" y="137011"/>
                                <a:pt x="131786" y="145442"/>
                                <a:pt x="137011" y="148925"/>
                              </a:cubicBezTo>
                              <a:lnTo>
                                <a:pt x="154882" y="160839"/>
                              </a:lnTo>
                              <a:cubicBezTo>
                                <a:pt x="160839" y="159846"/>
                                <a:pt x="167806" y="161323"/>
                                <a:pt x="172753" y="157860"/>
                              </a:cubicBezTo>
                              <a:cubicBezTo>
                                <a:pt x="178618" y="153754"/>
                                <a:pt x="180696" y="145946"/>
                                <a:pt x="184667" y="139989"/>
                              </a:cubicBezTo>
                              <a:lnTo>
                                <a:pt x="190624" y="131054"/>
                              </a:lnTo>
                              <a:lnTo>
                                <a:pt x="196581" y="122118"/>
                              </a:lnTo>
                              <a:lnTo>
                                <a:pt x="202538" y="113183"/>
                              </a:lnTo>
                              <a:cubicBezTo>
                                <a:pt x="232477" y="115486"/>
                                <a:pt x="237494" y="105653"/>
                                <a:pt x="247216" y="125097"/>
                              </a:cubicBezTo>
                              <a:cubicBezTo>
                                <a:pt x="248620" y="127905"/>
                                <a:pt x="249201" y="131054"/>
                                <a:pt x="250194" y="134032"/>
                              </a:cubicBezTo>
                              <a:cubicBezTo>
                                <a:pt x="251187" y="143960"/>
                                <a:pt x="252462" y="153864"/>
                                <a:pt x="253173" y="163817"/>
                              </a:cubicBezTo>
                              <a:cubicBezTo>
                                <a:pt x="254448" y="181670"/>
                                <a:pt x="253620" y="199711"/>
                                <a:pt x="256151" y="217430"/>
                              </a:cubicBezTo>
                              <a:cubicBezTo>
                                <a:pt x="256657" y="220974"/>
                                <a:pt x="259072" y="224469"/>
                                <a:pt x="262108" y="226366"/>
                              </a:cubicBezTo>
                              <a:cubicBezTo>
                                <a:pt x="267433" y="229694"/>
                                <a:pt x="279979" y="232323"/>
                                <a:pt x="279979" y="232323"/>
                              </a:cubicBezTo>
                              <a:cubicBezTo>
                                <a:pt x="287922" y="231330"/>
                                <a:pt x="295932" y="230776"/>
                                <a:pt x="303807" y="229344"/>
                              </a:cubicBezTo>
                              <a:cubicBezTo>
                                <a:pt x="306896" y="228782"/>
                                <a:pt x="310918" y="228921"/>
                                <a:pt x="312743" y="226366"/>
                              </a:cubicBezTo>
                              <a:cubicBezTo>
                                <a:pt x="316393" y="221256"/>
                                <a:pt x="313475" y="211978"/>
                                <a:pt x="318700" y="208495"/>
                              </a:cubicBezTo>
                              <a:cubicBezTo>
                                <a:pt x="339183" y="194840"/>
                                <a:pt x="329779" y="198845"/>
                                <a:pt x="345506" y="193602"/>
                              </a:cubicBezTo>
                              <a:cubicBezTo>
                                <a:pt x="352363" y="194745"/>
                                <a:pt x="364984" y="195894"/>
                                <a:pt x="372313" y="199559"/>
                              </a:cubicBezTo>
                              <a:cubicBezTo>
                                <a:pt x="375515" y="201160"/>
                                <a:pt x="378270" y="203530"/>
                                <a:pt x="381248" y="205516"/>
                              </a:cubicBezTo>
                              <a:cubicBezTo>
                                <a:pt x="382241" y="210480"/>
                                <a:pt x="382999" y="215497"/>
                                <a:pt x="384227" y="220409"/>
                              </a:cubicBezTo>
                              <a:cubicBezTo>
                                <a:pt x="384988" y="223455"/>
                                <a:pt x="386343" y="226325"/>
                                <a:pt x="387205" y="229344"/>
                              </a:cubicBezTo>
                              <a:cubicBezTo>
                                <a:pt x="388330" y="233280"/>
                                <a:pt x="389191" y="237287"/>
                                <a:pt x="390184" y="241258"/>
                              </a:cubicBezTo>
                              <a:cubicBezTo>
                                <a:pt x="389236" y="251686"/>
                                <a:pt x="389184" y="279988"/>
                                <a:pt x="381248" y="291893"/>
                              </a:cubicBezTo>
                              <a:lnTo>
                                <a:pt x="369334" y="309764"/>
                              </a:lnTo>
                              <a:lnTo>
                                <a:pt x="363377" y="318699"/>
                              </a:lnTo>
                              <a:cubicBezTo>
                                <a:pt x="356288" y="339966"/>
                                <a:pt x="360903" y="331345"/>
                                <a:pt x="351463" y="345506"/>
                              </a:cubicBezTo>
                              <a:cubicBezTo>
                                <a:pt x="351391" y="346085"/>
                                <a:pt x="344798" y="375535"/>
                                <a:pt x="351463" y="381248"/>
                              </a:cubicBezTo>
                              <a:cubicBezTo>
                                <a:pt x="356230" y="385335"/>
                                <a:pt x="363377" y="385219"/>
                                <a:pt x="369334" y="387205"/>
                              </a:cubicBezTo>
                              <a:cubicBezTo>
                                <a:pt x="384926" y="392402"/>
                                <a:pt x="375171" y="389740"/>
                                <a:pt x="399119" y="393162"/>
                              </a:cubicBezTo>
                              <a:cubicBezTo>
                                <a:pt x="412106" y="397491"/>
                                <a:pt x="416486" y="397210"/>
                                <a:pt x="425926" y="405076"/>
                              </a:cubicBezTo>
                              <a:cubicBezTo>
                                <a:pt x="429162" y="407772"/>
                                <a:pt x="431883" y="411033"/>
                                <a:pt x="434861" y="414011"/>
                              </a:cubicBezTo>
                              <a:lnTo>
                                <a:pt x="440818" y="431882"/>
                              </a:lnTo>
                              <a:lnTo>
                                <a:pt x="443797" y="440818"/>
                              </a:lnTo>
                              <a:cubicBezTo>
                                <a:pt x="442804" y="446775"/>
                                <a:pt x="443141" y="453114"/>
                                <a:pt x="440818" y="458689"/>
                              </a:cubicBezTo>
                              <a:cubicBezTo>
                                <a:pt x="438064" y="465298"/>
                                <a:pt x="428904" y="476560"/>
                                <a:pt x="428904" y="476560"/>
                              </a:cubicBezTo>
                              <a:cubicBezTo>
                                <a:pt x="421815" y="497827"/>
                                <a:pt x="426430" y="489206"/>
                                <a:pt x="416990" y="503366"/>
                              </a:cubicBezTo>
                              <a:cubicBezTo>
                                <a:pt x="417655" y="511340"/>
                                <a:pt x="416865" y="535880"/>
                                <a:pt x="422947" y="548044"/>
                              </a:cubicBezTo>
                              <a:cubicBezTo>
                                <a:pt x="424548" y="551246"/>
                                <a:pt x="426210" y="554622"/>
                                <a:pt x="428904" y="556979"/>
                              </a:cubicBezTo>
                              <a:cubicBezTo>
                                <a:pt x="428909" y="556984"/>
                                <a:pt x="451240" y="571870"/>
                                <a:pt x="455711" y="574850"/>
                              </a:cubicBezTo>
                              <a:lnTo>
                                <a:pt x="464646" y="580807"/>
                              </a:lnTo>
                              <a:cubicBezTo>
                                <a:pt x="474574" y="579814"/>
                                <a:pt x="485054" y="581239"/>
                                <a:pt x="494431" y="577829"/>
                              </a:cubicBezTo>
                              <a:cubicBezTo>
                                <a:pt x="497382" y="576756"/>
                                <a:pt x="496006" y="571701"/>
                                <a:pt x="497410" y="568893"/>
                              </a:cubicBezTo>
                              <a:cubicBezTo>
                                <a:pt x="499011" y="565691"/>
                                <a:pt x="501381" y="562936"/>
                                <a:pt x="503367" y="559958"/>
                              </a:cubicBezTo>
                              <a:cubicBezTo>
                                <a:pt x="504360" y="554994"/>
                                <a:pt x="505925" y="550110"/>
                                <a:pt x="506345" y="545065"/>
                              </a:cubicBezTo>
                              <a:cubicBezTo>
                                <a:pt x="512228" y="474474"/>
                                <a:pt x="502495" y="508964"/>
                                <a:pt x="515281" y="470603"/>
                              </a:cubicBezTo>
                              <a:cubicBezTo>
                                <a:pt x="517704" y="463334"/>
                                <a:pt x="518441" y="458507"/>
                                <a:pt x="524216" y="452732"/>
                              </a:cubicBezTo>
                              <a:cubicBezTo>
                                <a:pt x="526747" y="450201"/>
                                <a:pt x="530173" y="448761"/>
                                <a:pt x="533152" y="446775"/>
                              </a:cubicBezTo>
                              <a:cubicBezTo>
                                <a:pt x="538352" y="447425"/>
                                <a:pt x="557915" y="448287"/>
                                <a:pt x="565915" y="452732"/>
                              </a:cubicBezTo>
                              <a:cubicBezTo>
                                <a:pt x="572173" y="456209"/>
                                <a:pt x="577829" y="460675"/>
                                <a:pt x="583786" y="464646"/>
                              </a:cubicBezTo>
                              <a:lnTo>
                                <a:pt x="592722" y="470603"/>
                              </a:lnTo>
                              <a:cubicBezTo>
                                <a:pt x="595700" y="472589"/>
                                <a:pt x="598261" y="475428"/>
                                <a:pt x="601657" y="476560"/>
                              </a:cubicBezTo>
                              <a:lnTo>
                                <a:pt x="610593" y="479538"/>
                              </a:lnTo>
                              <a:cubicBezTo>
                                <a:pt x="616659" y="478527"/>
                                <a:pt x="632529" y="478395"/>
                                <a:pt x="637399" y="470603"/>
                              </a:cubicBezTo>
                              <a:cubicBezTo>
                                <a:pt x="640727" y="465278"/>
                                <a:pt x="643356" y="452732"/>
                                <a:pt x="643356" y="452732"/>
                              </a:cubicBezTo>
                              <a:cubicBezTo>
                                <a:pt x="641540" y="440020"/>
                                <a:pt x="641442" y="424012"/>
                                <a:pt x="631442" y="414011"/>
                              </a:cubicBezTo>
                              <a:cubicBezTo>
                                <a:pt x="628911" y="411480"/>
                                <a:pt x="625485" y="410040"/>
                                <a:pt x="622507" y="408054"/>
                              </a:cubicBezTo>
                              <a:cubicBezTo>
                                <a:pt x="620521" y="405076"/>
                                <a:pt x="619081" y="401650"/>
                                <a:pt x="616550" y="399119"/>
                              </a:cubicBezTo>
                              <a:cubicBezTo>
                                <a:pt x="614019" y="396588"/>
                                <a:pt x="609850" y="395957"/>
                                <a:pt x="607614" y="393162"/>
                              </a:cubicBezTo>
                              <a:cubicBezTo>
                                <a:pt x="605653" y="390710"/>
                                <a:pt x="606040" y="387034"/>
                                <a:pt x="604636" y="384226"/>
                              </a:cubicBezTo>
                              <a:cubicBezTo>
                                <a:pt x="603035" y="381024"/>
                                <a:pt x="600133" y="378562"/>
                                <a:pt x="598679" y="375291"/>
                              </a:cubicBezTo>
                              <a:cubicBezTo>
                                <a:pt x="596129" y="369553"/>
                                <a:pt x="594708" y="363377"/>
                                <a:pt x="592722" y="357420"/>
                              </a:cubicBezTo>
                              <a:lnTo>
                                <a:pt x="589743" y="348484"/>
                              </a:lnTo>
                              <a:cubicBezTo>
                                <a:pt x="590736" y="339549"/>
                                <a:pt x="591244" y="330546"/>
                                <a:pt x="592722" y="321678"/>
                              </a:cubicBezTo>
                              <a:cubicBezTo>
                                <a:pt x="593238" y="318581"/>
                                <a:pt x="593480" y="314962"/>
                                <a:pt x="595700" y="312742"/>
                              </a:cubicBezTo>
                              <a:cubicBezTo>
                                <a:pt x="597920" y="310522"/>
                                <a:pt x="601657" y="310757"/>
                                <a:pt x="604636" y="309764"/>
                              </a:cubicBezTo>
                              <a:cubicBezTo>
                                <a:pt x="612579" y="310757"/>
                                <a:pt x="620568" y="311426"/>
                                <a:pt x="628464" y="312742"/>
                              </a:cubicBezTo>
                              <a:cubicBezTo>
                                <a:pt x="635938" y="313988"/>
                                <a:pt x="642235" y="316340"/>
                                <a:pt x="649313" y="318699"/>
                              </a:cubicBezTo>
                              <a:cubicBezTo>
                                <a:pt x="654209" y="318254"/>
                                <a:pt x="683363" y="317297"/>
                                <a:pt x="693991" y="312742"/>
                              </a:cubicBezTo>
                              <a:cubicBezTo>
                                <a:pt x="697281" y="311332"/>
                                <a:pt x="699948" y="308771"/>
                                <a:pt x="702926" y="306785"/>
                              </a:cubicBezTo>
                              <a:cubicBezTo>
                                <a:pt x="709589" y="286796"/>
                                <a:pt x="713400" y="283486"/>
                                <a:pt x="705905" y="259129"/>
                              </a:cubicBezTo>
                              <a:cubicBezTo>
                                <a:pt x="704666" y="255103"/>
                                <a:pt x="700294" y="252780"/>
                                <a:pt x="696969" y="250194"/>
                              </a:cubicBezTo>
                              <a:cubicBezTo>
                                <a:pt x="691318" y="245799"/>
                                <a:pt x="684160" y="243343"/>
                                <a:pt x="679098" y="238280"/>
                              </a:cubicBezTo>
                              <a:cubicBezTo>
                                <a:pt x="667632" y="226813"/>
                                <a:pt x="673668" y="231680"/>
                                <a:pt x="661227" y="223387"/>
                              </a:cubicBezTo>
                              <a:cubicBezTo>
                                <a:pt x="659241" y="220409"/>
                                <a:pt x="657562" y="217202"/>
                                <a:pt x="655270" y="214452"/>
                              </a:cubicBezTo>
                              <a:cubicBezTo>
                                <a:pt x="652573" y="211216"/>
                                <a:pt x="648381" y="209198"/>
                                <a:pt x="646335" y="205516"/>
                              </a:cubicBezTo>
                              <a:cubicBezTo>
                                <a:pt x="643286" y="200027"/>
                                <a:pt x="640378" y="187645"/>
                                <a:pt x="640378" y="187645"/>
                              </a:cubicBezTo>
                              <a:cubicBezTo>
                                <a:pt x="641371" y="180695"/>
                                <a:pt x="640505" y="173211"/>
                                <a:pt x="643356" y="166796"/>
                              </a:cubicBezTo>
                              <a:cubicBezTo>
                                <a:pt x="644810" y="163525"/>
                                <a:pt x="648721" y="161094"/>
                                <a:pt x="652292" y="160839"/>
                              </a:cubicBezTo>
                              <a:cubicBezTo>
                                <a:pt x="663230" y="160058"/>
                                <a:pt x="674134" y="162824"/>
                                <a:pt x="685055" y="163817"/>
                              </a:cubicBezTo>
                              <a:cubicBezTo>
                                <a:pt x="688034" y="164810"/>
                                <a:pt x="690851" y="166796"/>
                                <a:pt x="693991" y="166796"/>
                              </a:cubicBezTo>
                              <a:cubicBezTo>
                                <a:pt x="717024" y="166796"/>
                                <a:pt x="717417" y="165936"/>
                                <a:pt x="732711" y="160839"/>
                              </a:cubicBezTo>
                              <a:cubicBezTo>
                                <a:pt x="735690" y="158853"/>
                                <a:pt x="739750" y="157918"/>
                                <a:pt x="741647" y="154882"/>
                              </a:cubicBezTo>
                              <a:cubicBezTo>
                                <a:pt x="744975" y="149557"/>
                                <a:pt x="747604" y="137011"/>
                                <a:pt x="747604" y="137011"/>
                              </a:cubicBezTo>
                              <a:cubicBezTo>
                                <a:pt x="746611" y="130061"/>
                                <a:pt x="746002" y="123045"/>
                                <a:pt x="744625" y="116161"/>
                              </a:cubicBezTo>
                              <a:cubicBezTo>
                                <a:pt x="744009" y="113083"/>
                                <a:pt x="743608" y="109677"/>
                                <a:pt x="741647" y="107226"/>
                              </a:cubicBezTo>
                              <a:cubicBezTo>
                                <a:pt x="739411" y="104431"/>
                                <a:pt x="735690" y="103255"/>
                                <a:pt x="732711" y="101269"/>
                              </a:cubicBezTo>
                              <a:cubicBezTo>
                                <a:pt x="725228" y="78814"/>
                                <a:pt x="735321" y="106486"/>
                                <a:pt x="723776" y="83398"/>
                              </a:cubicBezTo>
                              <a:cubicBezTo>
                                <a:pt x="711444" y="58736"/>
                                <a:pt x="731911" y="91132"/>
                                <a:pt x="714840" y="65527"/>
                              </a:cubicBezTo>
                              <a:cubicBezTo>
                                <a:pt x="710831" y="49490"/>
                                <a:pt x="708069" y="44141"/>
                                <a:pt x="714840" y="23828"/>
                              </a:cubicBezTo>
                              <a:cubicBezTo>
                                <a:pt x="715972" y="20432"/>
                                <a:pt x="720505" y="19325"/>
                                <a:pt x="723776" y="17871"/>
                              </a:cubicBezTo>
                              <a:cubicBezTo>
                                <a:pt x="729514" y="15321"/>
                                <a:pt x="735690" y="13900"/>
                                <a:pt x="741647" y="11914"/>
                              </a:cubicBezTo>
                              <a:cubicBezTo>
                                <a:pt x="756315" y="7024"/>
                                <a:pt x="747477" y="9452"/>
                                <a:pt x="768453" y="5957"/>
                              </a:cubicBezTo>
                              <a:cubicBezTo>
                                <a:pt x="771432" y="4964"/>
                                <a:pt x="774343" y="3740"/>
                                <a:pt x="777389" y="2978"/>
                              </a:cubicBezTo>
                              <a:cubicBezTo>
                                <a:pt x="782300" y="1750"/>
                                <a:pt x="792281" y="0"/>
                                <a:pt x="792281" y="0"/>
                              </a:cubicBezTo>
                            </a:path>
                          </a:pathLst>
                        </a:cu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218" name="Group 217"/>
                        <p:cNvGrpSpPr/>
                        <p:nvPr/>
                      </p:nvGrpSpPr>
                      <p:grpSpPr>
                        <a:xfrm>
                          <a:off x="1469144" y="1939198"/>
                          <a:ext cx="770496" cy="1337527"/>
                          <a:chOff x="1463274" y="3012328"/>
                          <a:chExt cx="770496" cy="1525599"/>
                        </a:xfrm>
                      </p:grpSpPr>
                      <p:sp>
                        <p:nvSpPr>
                          <p:cNvPr id="223" name="Arc 38"/>
                          <p:cNvSpPr/>
                          <p:nvPr/>
                        </p:nvSpPr>
                        <p:spPr>
                          <a:xfrm rot="11240271">
                            <a:off x="1463274" y="3053548"/>
                            <a:ext cx="460588" cy="769429"/>
                          </a:xfrm>
                          <a:custGeom>
                            <a:avLst/>
                            <a:gdLst>
                              <a:gd name="connsiteX0" fmla="*/ 457200 w 914400"/>
                              <a:gd name="connsiteY0" fmla="*/ 0 h 914400"/>
                              <a:gd name="connsiteX1" fmla="*/ 914400 w 914400"/>
                              <a:gd name="connsiteY1" fmla="*/ 457200 h 914400"/>
                              <a:gd name="connsiteX2" fmla="*/ 457200 w 914400"/>
                              <a:gd name="connsiteY2" fmla="*/ 457200 h 914400"/>
                              <a:gd name="connsiteX3" fmla="*/ 457200 w 914400"/>
                              <a:gd name="connsiteY3" fmla="*/ 0 h 914400"/>
                              <a:gd name="connsiteX0" fmla="*/ 457200 w 914400"/>
                              <a:gd name="connsiteY0" fmla="*/ 0 h 914400"/>
                              <a:gd name="connsiteX1" fmla="*/ 914400 w 914400"/>
                              <a:gd name="connsiteY1" fmla="*/ 457200 h 914400"/>
                              <a:gd name="connsiteX0" fmla="*/ 0 w 457200"/>
                              <a:gd name="connsiteY0" fmla="*/ 23404 h 480604"/>
                              <a:gd name="connsiteX1" fmla="*/ 457200 w 457200"/>
                              <a:gd name="connsiteY1" fmla="*/ 480604 h 480604"/>
                              <a:gd name="connsiteX2" fmla="*/ 0 w 457200"/>
                              <a:gd name="connsiteY2" fmla="*/ 480604 h 480604"/>
                              <a:gd name="connsiteX3" fmla="*/ 0 w 457200"/>
                              <a:gd name="connsiteY3" fmla="*/ 23404 h 480604"/>
                              <a:gd name="connsiteX0" fmla="*/ 0 w 457200"/>
                              <a:gd name="connsiteY0" fmla="*/ 23404 h 480604"/>
                              <a:gd name="connsiteX1" fmla="*/ 230993 w 457200"/>
                              <a:gd name="connsiteY1" fmla="*/ 9205 h 480604"/>
                              <a:gd name="connsiteX2" fmla="*/ 457200 w 457200"/>
                              <a:gd name="connsiteY2" fmla="*/ 480604 h 480604"/>
                              <a:gd name="connsiteX0" fmla="*/ 13357 w 470557"/>
                              <a:gd name="connsiteY0" fmla="*/ 203158 h 660358"/>
                              <a:gd name="connsiteX1" fmla="*/ 470557 w 470557"/>
                              <a:gd name="connsiteY1" fmla="*/ 660358 h 660358"/>
                              <a:gd name="connsiteX2" fmla="*/ 13357 w 470557"/>
                              <a:gd name="connsiteY2" fmla="*/ 660358 h 660358"/>
                              <a:gd name="connsiteX3" fmla="*/ 13357 w 470557"/>
                              <a:gd name="connsiteY3" fmla="*/ 203158 h 660358"/>
                              <a:gd name="connsiteX0" fmla="*/ 0 w 470557"/>
                              <a:gd name="connsiteY0" fmla="*/ 0 h 660358"/>
                              <a:gd name="connsiteX1" fmla="*/ 244350 w 470557"/>
                              <a:gd name="connsiteY1" fmla="*/ 188959 h 660358"/>
                              <a:gd name="connsiteX2" fmla="*/ 470557 w 470557"/>
                              <a:gd name="connsiteY2" fmla="*/ 660358 h 660358"/>
                              <a:gd name="connsiteX0" fmla="*/ 13357 w 470557"/>
                              <a:gd name="connsiteY0" fmla="*/ 203158 h 660358"/>
                              <a:gd name="connsiteX1" fmla="*/ 470557 w 470557"/>
                              <a:gd name="connsiteY1" fmla="*/ 660358 h 660358"/>
                              <a:gd name="connsiteX2" fmla="*/ 13357 w 470557"/>
                              <a:gd name="connsiteY2" fmla="*/ 660358 h 660358"/>
                              <a:gd name="connsiteX3" fmla="*/ 13357 w 470557"/>
                              <a:gd name="connsiteY3" fmla="*/ 203158 h 660358"/>
                              <a:gd name="connsiteX0" fmla="*/ 0 w 470557"/>
                              <a:gd name="connsiteY0" fmla="*/ 0 h 660358"/>
                              <a:gd name="connsiteX1" fmla="*/ 254420 w 470557"/>
                              <a:gd name="connsiteY1" fmla="*/ 142845 h 660358"/>
                              <a:gd name="connsiteX2" fmla="*/ 244350 w 470557"/>
                              <a:gd name="connsiteY2" fmla="*/ 188959 h 660358"/>
                              <a:gd name="connsiteX3" fmla="*/ 470557 w 470557"/>
                              <a:gd name="connsiteY3" fmla="*/ 660358 h 660358"/>
                              <a:gd name="connsiteX0" fmla="*/ 13357 w 470557"/>
                              <a:gd name="connsiteY0" fmla="*/ 203158 h 660358"/>
                              <a:gd name="connsiteX1" fmla="*/ 470557 w 470557"/>
                              <a:gd name="connsiteY1" fmla="*/ 660358 h 660358"/>
                              <a:gd name="connsiteX2" fmla="*/ 13357 w 470557"/>
                              <a:gd name="connsiteY2" fmla="*/ 660358 h 660358"/>
                              <a:gd name="connsiteX3" fmla="*/ 13357 w 470557"/>
                              <a:gd name="connsiteY3" fmla="*/ 203158 h 660358"/>
                              <a:gd name="connsiteX0" fmla="*/ 0 w 470557"/>
                              <a:gd name="connsiteY0" fmla="*/ 0 h 660358"/>
                              <a:gd name="connsiteX1" fmla="*/ 254420 w 470557"/>
                              <a:gd name="connsiteY1" fmla="*/ 142845 h 660358"/>
                              <a:gd name="connsiteX2" fmla="*/ 304922 w 470557"/>
                              <a:gd name="connsiteY2" fmla="*/ 62714 h 660358"/>
                              <a:gd name="connsiteX3" fmla="*/ 470557 w 470557"/>
                              <a:gd name="connsiteY3" fmla="*/ 660358 h 660358"/>
                              <a:gd name="connsiteX0" fmla="*/ 13357 w 470557"/>
                              <a:gd name="connsiteY0" fmla="*/ 255245 h 712445"/>
                              <a:gd name="connsiteX1" fmla="*/ 470557 w 470557"/>
                              <a:gd name="connsiteY1" fmla="*/ 712445 h 712445"/>
                              <a:gd name="connsiteX2" fmla="*/ 13357 w 470557"/>
                              <a:gd name="connsiteY2" fmla="*/ 712445 h 712445"/>
                              <a:gd name="connsiteX3" fmla="*/ 13357 w 470557"/>
                              <a:gd name="connsiteY3" fmla="*/ 255245 h 712445"/>
                              <a:gd name="connsiteX0" fmla="*/ 0 w 470557"/>
                              <a:gd name="connsiteY0" fmla="*/ 52087 h 712445"/>
                              <a:gd name="connsiteX1" fmla="*/ 182043 w 470557"/>
                              <a:gd name="connsiteY1" fmla="*/ 5777 h 712445"/>
                              <a:gd name="connsiteX2" fmla="*/ 304922 w 470557"/>
                              <a:gd name="connsiteY2" fmla="*/ 114801 h 712445"/>
                              <a:gd name="connsiteX3" fmla="*/ 470557 w 470557"/>
                              <a:gd name="connsiteY3" fmla="*/ 712445 h 712445"/>
                              <a:gd name="connsiteX0" fmla="*/ 0 w 457200"/>
                              <a:gd name="connsiteY0" fmla="*/ 286344 h 743544"/>
                              <a:gd name="connsiteX1" fmla="*/ 457200 w 457200"/>
                              <a:gd name="connsiteY1" fmla="*/ 743544 h 743544"/>
                              <a:gd name="connsiteX2" fmla="*/ 0 w 457200"/>
                              <a:gd name="connsiteY2" fmla="*/ 743544 h 743544"/>
                              <a:gd name="connsiteX3" fmla="*/ 0 w 457200"/>
                              <a:gd name="connsiteY3" fmla="*/ 286344 h 743544"/>
                              <a:gd name="connsiteX0" fmla="*/ 11144 w 457200"/>
                              <a:gd name="connsiteY0" fmla="*/ 0 h 743544"/>
                              <a:gd name="connsiteX1" fmla="*/ 168686 w 457200"/>
                              <a:gd name="connsiteY1" fmla="*/ 36876 h 743544"/>
                              <a:gd name="connsiteX2" fmla="*/ 291565 w 457200"/>
                              <a:gd name="connsiteY2" fmla="*/ 145900 h 743544"/>
                              <a:gd name="connsiteX3" fmla="*/ 457200 w 457200"/>
                              <a:gd name="connsiteY3" fmla="*/ 743544 h 743544"/>
                              <a:gd name="connsiteX0" fmla="*/ 1877 w 459077"/>
                              <a:gd name="connsiteY0" fmla="*/ 294761 h 751961"/>
                              <a:gd name="connsiteX1" fmla="*/ 459077 w 459077"/>
                              <a:gd name="connsiteY1" fmla="*/ 751961 h 751961"/>
                              <a:gd name="connsiteX2" fmla="*/ 1877 w 459077"/>
                              <a:gd name="connsiteY2" fmla="*/ 751961 h 751961"/>
                              <a:gd name="connsiteX3" fmla="*/ 1877 w 459077"/>
                              <a:gd name="connsiteY3" fmla="*/ 294761 h 751961"/>
                              <a:gd name="connsiteX0" fmla="*/ 13021 w 459077"/>
                              <a:gd name="connsiteY0" fmla="*/ 8417 h 751961"/>
                              <a:gd name="connsiteX1" fmla="*/ 11299 w 459077"/>
                              <a:gd name="connsiteY1" fmla="*/ 1777 h 751961"/>
                              <a:gd name="connsiteX2" fmla="*/ 170563 w 459077"/>
                              <a:gd name="connsiteY2" fmla="*/ 45293 h 751961"/>
                              <a:gd name="connsiteX3" fmla="*/ 293442 w 459077"/>
                              <a:gd name="connsiteY3" fmla="*/ 154317 h 751961"/>
                              <a:gd name="connsiteX4" fmla="*/ 459077 w 459077"/>
                              <a:gd name="connsiteY4" fmla="*/ 751961 h 751961"/>
                              <a:gd name="connsiteX0" fmla="*/ 0 w 457200"/>
                              <a:gd name="connsiteY0" fmla="*/ 416686 h 873886"/>
                              <a:gd name="connsiteX1" fmla="*/ 457200 w 457200"/>
                              <a:gd name="connsiteY1" fmla="*/ 873886 h 873886"/>
                              <a:gd name="connsiteX2" fmla="*/ 0 w 457200"/>
                              <a:gd name="connsiteY2" fmla="*/ 873886 h 873886"/>
                              <a:gd name="connsiteX3" fmla="*/ 0 w 457200"/>
                              <a:gd name="connsiteY3" fmla="*/ 416686 h 873886"/>
                              <a:gd name="connsiteX0" fmla="*/ 11144 w 457200"/>
                              <a:gd name="connsiteY0" fmla="*/ 130342 h 873886"/>
                              <a:gd name="connsiteX1" fmla="*/ 9422 w 457200"/>
                              <a:gd name="connsiteY1" fmla="*/ 123702 h 873886"/>
                              <a:gd name="connsiteX2" fmla="*/ 168686 w 457200"/>
                              <a:gd name="connsiteY2" fmla="*/ 167218 h 873886"/>
                              <a:gd name="connsiteX3" fmla="*/ 291565 w 457200"/>
                              <a:gd name="connsiteY3" fmla="*/ 276242 h 873886"/>
                              <a:gd name="connsiteX4" fmla="*/ 457200 w 457200"/>
                              <a:gd name="connsiteY4" fmla="*/ 873886 h 873886"/>
                              <a:gd name="connsiteX0" fmla="*/ 0 w 457200"/>
                              <a:gd name="connsiteY0" fmla="*/ 463867 h 921067"/>
                              <a:gd name="connsiteX1" fmla="*/ 457200 w 457200"/>
                              <a:gd name="connsiteY1" fmla="*/ 921067 h 921067"/>
                              <a:gd name="connsiteX2" fmla="*/ 0 w 457200"/>
                              <a:gd name="connsiteY2" fmla="*/ 921067 h 921067"/>
                              <a:gd name="connsiteX3" fmla="*/ 0 w 457200"/>
                              <a:gd name="connsiteY3" fmla="*/ 463867 h 921067"/>
                              <a:gd name="connsiteX0" fmla="*/ 11144 w 457200"/>
                              <a:gd name="connsiteY0" fmla="*/ 177523 h 921067"/>
                              <a:gd name="connsiteX1" fmla="*/ 84808 w 457200"/>
                              <a:gd name="connsiteY1" fmla="*/ 109956 h 921067"/>
                              <a:gd name="connsiteX2" fmla="*/ 168686 w 457200"/>
                              <a:gd name="connsiteY2" fmla="*/ 214399 h 921067"/>
                              <a:gd name="connsiteX3" fmla="*/ 291565 w 457200"/>
                              <a:gd name="connsiteY3" fmla="*/ 323423 h 921067"/>
                              <a:gd name="connsiteX4" fmla="*/ 457200 w 457200"/>
                              <a:gd name="connsiteY4" fmla="*/ 921067 h 921067"/>
                              <a:gd name="connsiteX0" fmla="*/ 111857 w 569057"/>
                              <a:gd name="connsiteY0" fmla="*/ 471459 h 928659"/>
                              <a:gd name="connsiteX1" fmla="*/ 569057 w 569057"/>
                              <a:gd name="connsiteY1" fmla="*/ 928659 h 928659"/>
                              <a:gd name="connsiteX2" fmla="*/ 111857 w 569057"/>
                              <a:gd name="connsiteY2" fmla="*/ 928659 h 928659"/>
                              <a:gd name="connsiteX3" fmla="*/ 111857 w 569057"/>
                              <a:gd name="connsiteY3" fmla="*/ 471459 h 928659"/>
                              <a:gd name="connsiteX0" fmla="*/ 0 w 569057"/>
                              <a:gd name="connsiteY0" fmla="*/ 149735 h 928659"/>
                              <a:gd name="connsiteX1" fmla="*/ 196665 w 569057"/>
                              <a:gd name="connsiteY1" fmla="*/ 117548 h 928659"/>
                              <a:gd name="connsiteX2" fmla="*/ 280543 w 569057"/>
                              <a:gd name="connsiteY2" fmla="*/ 221991 h 928659"/>
                              <a:gd name="connsiteX3" fmla="*/ 403422 w 569057"/>
                              <a:gd name="connsiteY3" fmla="*/ 331015 h 928659"/>
                              <a:gd name="connsiteX4" fmla="*/ 569057 w 569057"/>
                              <a:gd name="connsiteY4" fmla="*/ 928659 h 928659"/>
                              <a:gd name="connsiteX0" fmla="*/ 0 w 457200"/>
                              <a:gd name="connsiteY0" fmla="*/ 353911 h 811111"/>
                              <a:gd name="connsiteX1" fmla="*/ 457200 w 457200"/>
                              <a:gd name="connsiteY1" fmla="*/ 811111 h 811111"/>
                              <a:gd name="connsiteX2" fmla="*/ 0 w 457200"/>
                              <a:gd name="connsiteY2" fmla="*/ 811111 h 811111"/>
                              <a:gd name="connsiteX3" fmla="*/ 0 w 457200"/>
                              <a:gd name="connsiteY3" fmla="*/ 353911 h 811111"/>
                              <a:gd name="connsiteX0" fmla="*/ 84808 w 457200"/>
                              <a:gd name="connsiteY0" fmla="*/ 0 h 811111"/>
                              <a:gd name="connsiteX1" fmla="*/ 168686 w 457200"/>
                              <a:gd name="connsiteY1" fmla="*/ 104443 h 811111"/>
                              <a:gd name="connsiteX2" fmla="*/ 291565 w 457200"/>
                              <a:gd name="connsiteY2" fmla="*/ 213467 h 811111"/>
                              <a:gd name="connsiteX3" fmla="*/ 457200 w 457200"/>
                              <a:gd name="connsiteY3" fmla="*/ 811111 h 811111"/>
                              <a:gd name="connsiteX0" fmla="*/ 0 w 457200"/>
                              <a:gd name="connsiteY0" fmla="*/ 353911 h 811111"/>
                              <a:gd name="connsiteX1" fmla="*/ 457200 w 457200"/>
                              <a:gd name="connsiteY1" fmla="*/ 811111 h 811111"/>
                              <a:gd name="connsiteX2" fmla="*/ 0 w 457200"/>
                              <a:gd name="connsiteY2" fmla="*/ 811111 h 811111"/>
                              <a:gd name="connsiteX3" fmla="*/ 0 w 457200"/>
                              <a:gd name="connsiteY3" fmla="*/ 353911 h 811111"/>
                              <a:gd name="connsiteX0" fmla="*/ 84808 w 457200"/>
                              <a:gd name="connsiteY0" fmla="*/ 0 h 811111"/>
                              <a:gd name="connsiteX1" fmla="*/ 168686 w 457200"/>
                              <a:gd name="connsiteY1" fmla="*/ 104443 h 811111"/>
                              <a:gd name="connsiteX2" fmla="*/ 326610 w 457200"/>
                              <a:gd name="connsiteY2" fmla="*/ 212155 h 811111"/>
                              <a:gd name="connsiteX3" fmla="*/ 457200 w 457200"/>
                              <a:gd name="connsiteY3" fmla="*/ 811111 h 811111"/>
                              <a:gd name="connsiteX0" fmla="*/ 0 w 457200"/>
                              <a:gd name="connsiteY0" fmla="*/ 390578 h 847778"/>
                              <a:gd name="connsiteX1" fmla="*/ 457200 w 457200"/>
                              <a:gd name="connsiteY1" fmla="*/ 847778 h 847778"/>
                              <a:gd name="connsiteX2" fmla="*/ 0 w 457200"/>
                              <a:gd name="connsiteY2" fmla="*/ 847778 h 847778"/>
                              <a:gd name="connsiteX3" fmla="*/ 0 w 457200"/>
                              <a:gd name="connsiteY3" fmla="*/ 390578 h 847778"/>
                              <a:gd name="connsiteX0" fmla="*/ 96093 w 457200"/>
                              <a:gd name="connsiteY0" fmla="*/ 0 h 847778"/>
                              <a:gd name="connsiteX1" fmla="*/ 168686 w 457200"/>
                              <a:gd name="connsiteY1" fmla="*/ 141110 h 847778"/>
                              <a:gd name="connsiteX2" fmla="*/ 326610 w 457200"/>
                              <a:gd name="connsiteY2" fmla="*/ 248822 h 847778"/>
                              <a:gd name="connsiteX3" fmla="*/ 457200 w 457200"/>
                              <a:gd name="connsiteY3" fmla="*/ 847778 h 847778"/>
                              <a:gd name="connsiteX0" fmla="*/ 0 w 457200"/>
                              <a:gd name="connsiteY0" fmla="*/ 390578 h 847778"/>
                              <a:gd name="connsiteX1" fmla="*/ 457200 w 457200"/>
                              <a:gd name="connsiteY1" fmla="*/ 847778 h 847778"/>
                              <a:gd name="connsiteX2" fmla="*/ 0 w 457200"/>
                              <a:gd name="connsiteY2" fmla="*/ 847778 h 847778"/>
                              <a:gd name="connsiteX3" fmla="*/ 0 w 457200"/>
                              <a:gd name="connsiteY3" fmla="*/ 390578 h 847778"/>
                              <a:gd name="connsiteX0" fmla="*/ 96093 w 457200"/>
                              <a:gd name="connsiteY0" fmla="*/ 0 h 847778"/>
                              <a:gd name="connsiteX1" fmla="*/ 168686 w 457200"/>
                              <a:gd name="connsiteY1" fmla="*/ 141110 h 847778"/>
                              <a:gd name="connsiteX2" fmla="*/ 326920 w 457200"/>
                              <a:gd name="connsiteY2" fmla="*/ 226374 h 847778"/>
                              <a:gd name="connsiteX3" fmla="*/ 457200 w 457200"/>
                              <a:gd name="connsiteY3" fmla="*/ 847778 h 847778"/>
                              <a:gd name="connsiteX0" fmla="*/ 0 w 457200"/>
                              <a:gd name="connsiteY0" fmla="*/ 390578 h 847778"/>
                              <a:gd name="connsiteX1" fmla="*/ 457200 w 457200"/>
                              <a:gd name="connsiteY1" fmla="*/ 847778 h 847778"/>
                              <a:gd name="connsiteX2" fmla="*/ 0 w 457200"/>
                              <a:gd name="connsiteY2" fmla="*/ 847778 h 847778"/>
                              <a:gd name="connsiteX3" fmla="*/ 0 w 457200"/>
                              <a:gd name="connsiteY3" fmla="*/ 390578 h 847778"/>
                              <a:gd name="connsiteX0" fmla="*/ 96093 w 457200"/>
                              <a:gd name="connsiteY0" fmla="*/ 0 h 847778"/>
                              <a:gd name="connsiteX1" fmla="*/ 168686 w 457200"/>
                              <a:gd name="connsiteY1" fmla="*/ 141110 h 847778"/>
                              <a:gd name="connsiteX2" fmla="*/ 457200 w 457200"/>
                              <a:gd name="connsiteY2" fmla="*/ 847778 h 847778"/>
                              <a:gd name="connsiteX0" fmla="*/ 0 w 457200"/>
                              <a:gd name="connsiteY0" fmla="*/ 390578 h 847778"/>
                              <a:gd name="connsiteX1" fmla="*/ 457200 w 457200"/>
                              <a:gd name="connsiteY1" fmla="*/ 847778 h 847778"/>
                              <a:gd name="connsiteX2" fmla="*/ 0 w 457200"/>
                              <a:gd name="connsiteY2" fmla="*/ 847778 h 847778"/>
                              <a:gd name="connsiteX3" fmla="*/ 0 w 457200"/>
                              <a:gd name="connsiteY3" fmla="*/ 390578 h 847778"/>
                              <a:gd name="connsiteX0" fmla="*/ 96093 w 457200"/>
                              <a:gd name="connsiteY0" fmla="*/ 0 h 847778"/>
                              <a:gd name="connsiteX1" fmla="*/ 325680 w 457200"/>
                              <a:gd name="connsiteY1" fmla="*/ 316168 h 847778"/>
                              <a:gd name="connsiteX2" fmla="*/ 457200 w 457200"/>
                              <a:gd name="connsiteY2" fmla="*/ 847778 h 847778"/>
                              <a:gd name="connsiteX0" fmla="*/ 0 w 457200"/>
                              <a:gd name="connsiteY0" fmla="*/ 312664 h 769864"/>
                              <a:gd name="connsiteX1" fmla="*/ 457200 w 457200"/>
                              <a:gd name="connsiteY1" fmla="*/ 769864 h 769864"/>
                              <a:gd name="connsiteX2" fmla="*/ 0 w 457200"/>
                              <a:gd name="connsiteY2" fmla="*/ 769864 h 769864"/>
                              <a:gd name="connsiteX3" fmla="*/ 0 w 457200"/>
                              <a:gd name="connsiteY3" fmla="*/ 312664 h 769864"/>
                              <a:gd name="connsiteX0" fmla="*/ 112529 w 457200"/>
                              <a:gd name="connsiteY0" fmla="*/ 0 h 769864"/>
                              <a:gd name="connsiteX1" fmla="*/ 325680 w 457200"/>
                              <a:gd name="connsiteY1" fmla="*/ 238254 h 769864"/>
                              <a:gd name="connsiteX2" fmla="*/ 457200 w 457200"/>
                              <a:gd name="connsiteY2" fmla="*/ 769864 h 769864"/>
                              <a:gd name="connsiteX0" fmla="*/ 0 w 457200"/>
                              <a:gd name="connsiteY0" fmla="*/ 312664 h 769864"/>
                              <a:gd name="connsiteX1" fmla="*/ 457200 w 457200"/>
                              <a:gd name="connsiteY1" fmla="*/ 769864 h 769864"/>
                              <a:gd name="connsiteX2" fmla="*/ 0 w 457200"/>
                              <a:gd name="connsiteY2" fmla="*/ 769864 h 769864"/>
                              <a:gd name="connsiteX3" fmla="*/ 0 w 457200"/>
                              <a:gd name="connsiteY3" fmla="*/ 312664 h 769864"/>
                              <a:gd name="connsiteX0" fmla="*/ 112529 w 457200"/>
                              <a:gd name="connsiteY0" fmla="*/ 0 h 769864"/>
                              <a:gd name="connsiteX1" fmla="*/ 325680 w 457200"/>
                              <a:gd name="connsiteY1" fmla="*/ 238254 h 769864"/>
                              <a:gd name="connsiteX2" fmla="*/ 450091 w 457200"/>
                              <a:gd name="connsiteY2" fmla="*/ 764377 h 769864"/>
                              <a:gd name="connsiteX0" fmla="*/ 0 w 457200"/>
                              <a:gd name="connsiteY0" fmla="*/ 312664 h 769864"/>
                              <a:gd name="connsiteX1" fmla="*/ 457200 w 457200"/>
                              <a:gd name="connsiteY1" fmla="*/ 769864 h 769864"/>
                              <a:gd name="connsiteX2" fmla="*/ 0 w 457200"/>
                              <a:gd name="connsiteY2" fmla="*/ 769864 h 769864"/>
                              <a:gd name="connsiteX3" fmla="*/ 0 w 457200"/>
                              <a:gd name="connsiteY3" fmla="*/ 312664 h 769864"/>
                              <a:gd name="connsiteX0" fmla="*/ 112529 w 457200"/>
                              <a:gd name="connsiteY0" fmla="*/ 0 h 769864"/>
                              <a:gd name="connsiteX1" fmla="*/ 325680 w 457200"/>
                              <a:gd name="connsiteY1" fmla="*/ 238254 h 769864"/>
                              <a:gd name="connsiteX2" fmla="*/ 450091 w 457200"/>
                              <a:gd name="connsiteY2" fmla="*/ 764377 h 769864"/>
                              <a:gd name="connsiteX0" fmla="*/ 0 w 457200"/>
                              <a:gd name="connsiteY0" fmla="*/ 312664 h 769864"/>
                              <a:gd name="connsiteX1" fmla="*/ 457200 w 457200"/>
                              <a:gd name="connsiteY1" fmla="*/ 769864 h 769864"/>
                              <a:gd name="connsiteX2" fmla="*/ 0 w 457200"/>
                              <a:gd name="connsiteY2" fmla="*/ 769864 h 769864"/>
                              <a:gd name="connsiteX3" fmla="*/ 0 w 457200"/>
                              <a:gd name="connsiteY3" fmla="*/ 312664 h 769864"/>
                              <a:gd name="connsiteX0" fmla="*/ 112529 w 457200"/>
                              <a:gd name="connsiteY0" fmla="*/ 0 h 769864"/>
                              <a:gd name="connsiteX1" fmla="*/ 325680 w 457200"/>
                              <a:gd name="connsiteY1" fmla="*/ 238254 h 769864"/>
                              <a:gd name="connsiteX2" fmla="*/ 363130 w 457200"/>
                              <a:gd name="connsiteY2" fmla="*/ 355075 h 769864"/>
                              <a:gd name="connsiteX3" fmla="*/ 450091 w 457200"/>
                              <a:gd name="connsiteY3" fmla="*/ 764377 h 769864"/>
                              <a:gd name="connsiteX0" fmla="*/ 0 w 457200"/>
                              <a:gd name="connsiteY0" fmla="*/ 312664 h 769864"/>
                              <a:gd name="connsiteX1" fmla="*/ 457200 w 457200"/>
                              <a:gd name="connsiteY1" fmla="*/ 769864 h 769864"/>
                              <a:gd name="connsiteX2" fmla="*/ 0 w 457200"/>
                              <a:gd name="connsiteY2" fmla="*/ 769864 h 769864"/>
                              <a:gd name="connsiteX3" fmla="*/ 0 w 457200"/>
                              <a:gd name="connsiteY3" fmla="*/ 312664 h 769864"/>
                              <a:gd name="connsiteX0" fmla="*/ 112529 w 457200"/>
                              <a:gd name="connsiteY0" fmla="*/ 0 h 769864"/>
                              <a:gd name="connsiteX1" fmla="*/ 325680 w 457200"/>
                              <a:gd name="connsiteY1" fmla="*/ 238254 h 769864"/>
                              <a:gd name="connsiteX2" fmla="*/ 384027 w 457200"/>
                              <a:gd name="connsiteY2" fmla="*/ 467628 h 769864"/>
                              <a:gd name="connsiteX3" fmla="*/ 450091 w 457200"/>
                              <a:gd name="connsiteY3" fmla="*/ 764377 h 769864"/>
                              <a:gd name="connsiteX0" fmla="*/ 0 w 457200"/>
                              <a:gd name="connsiteY0" fmla="*/ 312664 h 769864"/>
                              <a:gd name="connsiteX1" fmla="*/ 457200 w 457200"/>
                              <a:gd name="connsiteY1" fmla="*/ 769864 h 769864"/>
                              <a:gd name="connsiteX2" fmla="*/ 0 w 457200"/>
                              <a:gd name="connsiteY2" fmla="*/ 769864 h 769864"/>
                              <a:gd name="connsiteX3" fmla="*/ 0 w 457200"/>
                              <a:gd name="connsiteY3" fmla="*/ 312664 h 769864"/>
                              <a:gd name="connsiteX0" fmla="*/ 112529 w 457200"/>
                              <a:gd name="connsiteY0" fmla="*/ 0 h 769864"/>
                              <a:gd name="connsiteX1" fmla="*/ 308003 w 457200"/>
                              <a:gd name="connsiteY1" fmla="*/ 250134 h 769864"/>
                              <a:gd name="connsiteX2" fmla="*/ 384027 w 457200"/>
                              <a:gd name="connsiteY2" fmla="*/ 467628 h 769864"/>
                              <a:gd name="connsiteX3" fmla="*/ 450091 w 457200"/>
                              <a:gd name="connsiteY3" fmla="*/ 764377 h 769864"/>
                              <a:gd name="connsiteX0" fmla="*/ 0 w 457200"/>
                              <a:gd name="connsiteY0" fmla="*/ 312664 h 769864"/>
                              <a:gd name="connsiteX1" fmla="*/ 457200 w 457200"/>
                              <a:gd name="connsiteY1" fmla="*/ 769864 h 769864"/>
                              <a:gd name="connsiteX2" fmla="*/ 0 w 457200"/>
                              <a:gd name="connsiteY2" fmla="*/ 769864 h 769864"/>
                              <a:gd name="connsiteX3" fmla="*/ 0 w 457200"/>
                              <a:gd name="connsiteY3" fmla="*/ 312664 h 769864"/>
                              <a:gd name="connsiteX0" fmla="*/ 112529 w 457200"/>
                              <a:gd name="connsiteY0" fmla="*/ 0 h 769864"/>
                              <a:gd name="connsiteX1" fmla="*/ 322937 w 457200"/>
                              <a:gd name="connsiteY1" fmla="*/ 241808 h 769864"/>
                              <a:gd name="connsiteX2" fmla="*/ 384027 w 457200"/>
                              <a:gd name="connsiteY2" fmla="*/ 467628 h 769864"/>
                              <a:gd name="connsiteX3" fmla="*/ 450091 w 457200"/>
                              <a:gd name="connsiteY3" fmla="*/ 764377 h 769864"/>
                              <a:gd name="connsiteX0" fmla="*/ 0 w 457200"/>
                              <a:gd name="connsiteY0" fmla="*/ 312664 h 769864"/>
                              <a:gd name="connsiteX1" fmla="*/ 457200 w 457200"/>
                              <a:gd name="connsiteY1" fmla="*/ 769864 h 769864"/>
                              <a:gd name="connsiteX2" fmla="*/ 0 w 457200"/>
                              <a:gd name="connsiteY2" fmla="*/ 769864 h 769864"/>
                              <a:gd name="connsiteX3" fmla="*/ 0 w 457200"/>
                              <a:gd name="connsiteY3" fmla="*/ 312664 h 769864"/>
                              <a:gd name="connsiteX0" fmla="*/ 112529 w 457200"/>
                              <a:gd name="connsiteY0" fmla="*/ 0 h 769864"/>
                              <a:gd name="connsiteX1" fmla="*/ 226272 w 457200"/>
                              <a:gd name="connsiteY1" fmla="*/ 87791 h 769864"/>
                              <a:gd name="connsiteX2" fmla="*/ 322937 w 457200"/>
                              <a:gd name="connsiteY2" fmla="*/ 241808 h 769864"/>
                              <a:gd name="connsiteX3" fmla="*/ 384027 w 457200"/>
                              <a:gd name="connsiteY3" fmla="*/ 467628 h 769864"/>
                              <a:gd name="connsiteX4" fmla="*/ 450091 w 457200"/>
                              <a:gd name="connsiteY4" fmla="*/ 764377 h 769864"/>
                              <a:gd name="connsiteX0" fmla="*/ 0 w 457200"/>
                              <a:gd name="connsiteY0" fmla="*/ 312664 h 769864"/>
                              <a:gd name="connsiteX1" fmla="*/ 457200 w 457200"/>
                              <a:gd name="connsiteY1" fmla="*/ 769864 h 769864"/>
                              <a:gd name="connsiteX2" fmla="*/ 0 w 457200"/>
                              <a:gd name="connsiteY2" fmla="*/ 769864 h 769864"/>
                              <a:gd name="connsiteX3" fmla="*/ 0 w 457200"/>
                              <a:gd name="connsiteY3" fmla="*/ 312664 h 769864"/>
                              <a:gd name="connsiteX0" fmla="*/ 112529 w 457200"/>
                              <a:gd name="connsiteY0" fmla="*/ 0 h 769864"/>
                              <a:gd name="connsiteX1" fmla="*/ 226582 w 457200"/>
                              <a:gd name="connsiteY1" fmla="*/ 65343 h 769864"/>
                              <a:gd name="connsiteX2" fmla="*/ 322937 w 457200"/>
                              <a:gd name="connsiteY2" fmla="*/ 241808 h 769864"/>
                              <a:gd name="connsiteX3" fmla="*/ 384027 w 457200"/>
                              <a:gd name="connsiteY3" fmla="*/ 467628 h 769864"/>
                              <a:gd name="connsiteX4" fmla="*/ 450091 w 457200"/>
                              <a:gd name="connsiteY4" fmla="*/ 764377 h 769864"/>
                              <a:gd name="connsiteX0" fmla="*/ 0 w 457200"/>
                              <a:gd name="connsiteY0" fmla="*/ 312664 h 769864"/>
                              <a:gd name="connsiteX1" fmla="*/ 457200 w 457200"/>
                              <a:gd name="connsiteY1" fmla="*/ 769864 h 769864"/>
                              <a:gd name="connsiteX2" fmla="*/ 0 w 457200"/>
                              <a:gd name="connsiteY2" fmla="*/ 769864 h 769864"/>
                              <a:gd name="connsiteX3" fmla="*/ 0 w 457200"/>
                              <a:gd name="connsiteY3" fmla="*/ 312664 h 769864"/>
                              <a:gd name="connsiteX0" fmla="*/ 112529 w 457200"/>
                              <a:gd name="connsiteY0" fmla="*/ 0 h 769864"/>
                              <a:gd name="connsiteX1" fmla="*/ 226582 w 457200"/>
                              <a:gd name="connsiteY1" fmla="*/ 65343 h 769864"/>
                              <a:gd name="connsiteX2" fmla="*/ 320409 w 457200"/>
                              <a:gd name="connsiteY2" fmla="*/ 197316 h 769864"/>
                              <a:gd name="connsiteX3" fmla="*/ 384027 w 457200"/>
                              <a:gd name="connsiteY3" fmla="*/ 467628 h 769864"/>
                              <a:gd name="connsiteX4" fmla="*/ 450091 w 457200"/>
                              <a:gd name="connsiteY4" fmla="*/ 764377 h 769864"/>
                              <a:gd name="connsiteX0" fmla="*/ 0 w 457200"/>
                              <a:gd name="connsiteY0" fmla="*/ 312664 h 769864"/>
                              <a:gd name="connsiteX1" fmla="*/ 457200 w 457200"/>
                              <a:gd name="connsiteY1" fmla="*/ 769864 h 769864"/>
                              <a:gd name="connsiteX2" fmla="*/ 0 w 457200"/>
                              <a:gd name="connsiteY2" fmla="*/ 769864 h 769864"/>
                              <a:gd name="connsiteX3" fmla="*/ 0 w 457200"/>
                              <a:gd name="connsiteY3" fmla="*/ 312664 h 769864"/>
                              <a:gd name="connsiteX0" fmla="*/ 112529 w 457200"/>
                              <a:gd name="connsiteY0" fmla="*/ 0 h 769864"/>
                              <a:gd name="connsiteX1" fmla="*/ 226582 w 457200"/>
                              <a:gd name="connsiteY1" fmla="*/ 65343 h 769864"/>
                              <a:gd name="connsiteX2" fmla="*/ 304664 w 457200"/>
                              <a:gd name="connsiteY2" fmla="*/ 199344 h 769864"/>
                              <a:gd name="connsiteX3" fmla="*/ 384027 w 457200"/>
                              <a:gd name="connsiteY3" fmla="*/ 467628 h 769864"/>
                              <a:gd name="connsiteX4" fmla="*/ 450091 w 457200"/>
                              <a:gd name="connsiteY4" fmla="*/ 764377 h 769864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457200" h="769864" stroke="0" extrusionOk="0">
                                <a:moveTo>
                                  <a:pt x="0" y="312664"/>
                                </a:moveTo>
                                <a:cubicBezTo>
                                  <a:pt x="252505" y="312664"/>
                                  <a:pt x="457200" y="517359"/>
                                  <a:pt x="457200" y="769864"/>
                                </a:cubicBezTo>
                                <a:lnTo>
                                  <a:pt x="0" y="769864"/>
                                </a:lnTo>
                                <a:lnTo>
                                  <a:pt x="0" y="312664"/>
                                </a:lnTo>
                                <a:close/>
                              </a:path>
                              <a:path w="457200" h="769864" fill="none">
                                <a:moveTo>
                                  <a:pt x="112529" y="0"/>
                                </a:moveTo>
                                <a:cubicBezTo>
                                  <a:pt x="131486" y="14632"/>
                                  <a:pt x="191514" y="25042"/>
                                  <a:pt x="226582" y="65343"/>
                                </a:cubicBezTo>
                                <a:cubicBezTo>
                                  <a:pt x="261650" y="105644"/>
                                  <a:pt x="278372" y="136038"/>
                                  <a:pt x="304664" y="199344"/>
                                </a:cubicBezTo>
                                <a:cubicBezTo>
                                  <a:pt x="346431" y="258523"/>
                                  <a:pt x="363292" y="379941"/>
                                  <a:pt x="384027" y="467628"/>
                                </a:cubicBezTo>
                                <a:cubicBezTo>
                                  <a:pt x="404762" y="555315"/>
                                  <a:pt x="435598" y="696160"/>
                                  <a:pt x="450091" y="764377"/>
                                </a:cubicBezTo>
                              </a:path>
                            </a:pathLst>
                          </a:custGeom>
                          <a:ln w="28575"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24" name="Arc 38"/>
                          <p:cNvSpPr/>
                          <p:nvPr/>
                        </p:nvSpPr>
                        <p:spPr>
                          <a:xfrm rot="381444">
                            <a:off x="1776570" y="3770103"/>
                            <a:ext cx="457200" cy="750850"/>
                          </a:xfrm>
                          <a:custGeom>
                            <a:avLst/>
                            <a:gdLst>
                              <a:gd name="connsiteX0" fmla="*/ 457200 w 914400"/>
                              <a:gd name="connsiteY0" fmla="*/ 0 h 914400"/>
                              <a:gd name="connsiteX1" fmla="*/ 914400 w 914400"/>
                              <a:gd name="connsiteY1" fmla="*/ 457200 h 914400"/>
                              <a:gd name="connsiteX2" fmla="*/ 457200 w 914400"/>
                              <a:gd name="connsiteY2" fmla="*/ 457200 h 914400"/>
                              <a:gd name="connsiteX3" fmla="*/ 457200 w 914400"/>
                              <a:gd name="connsiteY3" fmla="*/ 0 h 914400"/>
                              <a:gd name="connsiteX0" fmla="*/ 457200 w 914400"/>
                              <a:gd name="connsiteY0" fmla="*/ 0 h 914400"/>
                              <a:gd name="connsiteX1" fmla="*/ 914400 w 914400"/>
                              <a:gd name="connsiteY1" fmla="*/ 457200 h 914400"/>
                              <a:gd name="connsiteX0" fmla="*/ 0 w 457200"/>
                              <a:gd name="connsiteY0" fmla="*/ 23404 h 480604"/>
                              <a:gd name="connsiteX1" fmla="*/ 457200 w 457200"/>
                              <a:gd name="connsiteY1" fmla="*/ 480604 h 480604"/>
                              <a:gd name="connsiteX2" fmla="*/ 0 w 457200"/>
                              <a:gd name="connsiteY2" fmla="*/ 480604 h 480604"/>
                              <a:gd name="connsiteX3" fmla="*/ 0 w 457200"/>
                              <a:gd name="connsiteY3" fmla="*/ 23404 h 480604"/>
                              <a:gd name="connsiteX0" fmla="*/ 0 w 457200"/>
                              <a:gd name="connsiteY0" fmla="*/ 23404 h 480604"/>
                              <a:gd name="connsiteX1" fmla="*/ 230993 w 457200"/>
                              <a:gd name="connsiteY1" fmla="*/ 9205 h 480604"/>
                              <a:gd name="connsiteX2" fmla="*/ 457200 w 457200"/>
                              <a:gd name="connsiteY2" fmla="*/ 480604 h 480604"/>
                              <a:gd name="connsiteX0" fmla="*/ 13357 w 470557"/>
                              <a:gd name="connsiteY0" fmla="*/ 203158 h 660358"/>
                              <a:gd name="connsiteX1" fmla="*/ 470557 w 470557"/>
                              <a:gd name="connsiteY1" fmla="*/ 660358 h 660358"/>
                              <a:gd name="connsiteX2" fmla="*/ 13357 w 470557"/>
                              <a:gd name="connsiteY2" fmla="*/ 660358 h 660358"/>
                              <a:gd name="connsiteX3" fmla="*/ 13357 w 470557"/>
                              <a:gd name="connsiteY3" fmla="*/ 203158 h 660358"/>
                              <a:gd name="connsiteX0" fmla="*/ 0 w 470557"/>
                              <a:gd name="connsiteY0" fmla="*/ 0 h 660358"/>
                              <a:gd name="connsiteX1" fmla="*/ 244350 w 470557"/>
                              <a:gd name="connsiteY1" fmla="*/ 188959 h 660358"/>
                              <a:gd name="connsiteX2" fmla="*/ 470557 w 470557"/>
                              <a:gd name="connsiteY2" fmla="*/ 660358 h 660358"/>
                              <a:gd name="connsiteX0" fmla="*/ 13357 w 470557"/>
                              <a:gd name="connsiteY0" fmla="*/ 203158 h 660358"/>
                              <a:gd name="connsiteX1" fmla="*/ 470557 w 470557"/>
                              <a:gd name="connsiteY1" fmla="*/ 660358 h 660358"/>
                              <a:gd name="connsiteX2" fmla="*/ 13357 w 470557"/>
                              <a:gd name="connsiteY2" fmla="*/ 660358 h 660358"/>
                              <a:gd name="connsiteX3" fmla="*/ 13357 w 470557"/>
                              <a:gd name="connsiteY3" fmla="*/ 203158 h 660358"/>
                              <a:gd name="connsiteX0" fmla="*/ 0 w 470557"/>
                              <a:gd name="connsiteY0" fmla="*/ 0 h 660358"/>
                              <a:gd name="connsiteX1" fmla="*/ 254420 w 470557"/>
                              <a:gd name="connsiteY1" fmla="*/ 142845 h 660358"/>
                              <a:gd name="connsiteX2" fmla="*/ 244350 w 470557"/>
                              <a:gd name="connsiteY2" fmla="*/ 188959 h 660358"/>
                              <a:gd name="connsiteX3" fmla="*/ 470557 w 470557"/>
                              <a:gd name="connsiteY3" fmla="*/ 660358 h 660358"/>
                              <a:gd name="connsiteX0" fmla="*/ 13357 w 470557"/>
                              <a:gd name="connsiteY0" fmla="*/ 203158 h 660358"/>
                              <a:gd name="connsiteX1" fmla="*/ 470557 w 470557"/>
                              <a:gd name="connsiteY1" fmla="*/ 660358 h 660358"/>
                              <a:gd name="connsiteX2" fmla="*/ 13357 w 470557"/>
                              <a:gd name="connsiteY2" fmla="*/ 660358 h 660358"/>
                              <a:gd name="connsiteX3" fmla="*/ 13357 w 470557"/>
                              <a:gd name="connsiteY3" fmla="*/ 203158 h 660358"/>
                              <a:gd name="connsiteX0" fmla="*/ 0 w 470557"/>
                              <a:gd name="connsiteY0" fmla="*/ 0 h 660358"/>
                              <a:gd name="connsiteX1" fmla="*/ 254420 w 470557"/>
                              <a:gd name="connsiteY1" fmla="*/ 142845 h 660358"/>
                              <a:gd name="connsiteX2" fmla="*/ 304922 w 470557"/>
                              <a:gd name="connsiteY2" fmla="*/ 62714 h 660358"/>
                              <a:gd name="connsiteX3" fmla="*/ 470557 w 470557"/>
                              <a:gd name="connsiteY3" fmla="*/ 660358 h 660358"/>
                              <a:gd name="connsiteX0" fmla="*/ 13357 w 470557"/>
                              <a:gd name="connsiteY0" fmla="*/ 255245 h 712445"/>
                              <a:gd name="connsiteX1" fmla="*/ 470557 w 470557"/>
                              <a:gd name="connsiteY1" fmla="*/ 712445 h 712445"/>
                              <a:gd name="connsiteX2" fmla="*/ 13357 w 470557"/>
                              <a:gd name="connsiteY2" fmla="*/ 712445 h 712445"/>
                              <a:gd name="connsiteX3" fmla="*/ 13357 w 470557"/>
                              <a:gd name="connsiteY3" fmla="*/ 255245 h 712445"/>
                              <a:gd name="connsiteX0" fmla="*/ 0 w 470557"/>
                              <a:gd name="connsiteY0" fmla="*/ 52087 h 712445"/>
                              <a:gd name="connsiteX1" fmla="*/ 182043 w 470557"/>
                              <a:gd name="connsiteY1" fmla="*/ 5777 h 712445"/>
                              <a:gd name="connsiteX2" fmla="*/ 304922 w 470557"/>
                              <a:gd name="connsiteY2" fmla="*/ 114801 h 712445"/>
                              <a:gd name="connsiteX3" fmla="*/ 470557 w 470557"/>
                              <a:gd name="connsiteY3" fmla="*/ 712445 h 712445"/>
                              <a:gd name="connsiteX0" fmla="*/ 0 w 457200"/>
                              <a:gd name="connsiteY0" fmla="*/ 286344 h 743544"/>
                              <a:gd name="connsiteX1" fmla="*/ 457200 w 457200"/>
                              <a:gd name="connsiteY1" fmla="*/ 743544 h 743544"/>
                              <a:gd name="connsiteX2" fmla="*/ 0 w 457200"/>
                              <a:gd name="connsiteY2" fmla="*/ 743544 h 743544"/>
                              <a:gd name="connsiteX3" fmla="*/ 0 w 457200"/>
                              <a:gd name="connsiteY3" fmla="*/ 286344 h 743544"/>
                              <a:gd name="connsiteX0" fmla="*/ 11144 w 457200"/>
                              <a:gd name="connsiteY0" fmla="*/ 0 h 743544"/>
                              <a:gd name="connsiteX1" fmla="*/ 168686 w 457200"/>
                              <a:gd name="connsiteY1" fmla="*/ 36876 h 743544"/>
                              <a:gd name="connsiteX2" fmla="*/ 291565 w 457200"/>
                              <a:gd name="connsiteY2" fmla="*/ 145900 h 743544"/>
                              <a:gd name="connsiteX3" fmla="*/ 457200 w 457200"/>
                              <a:gd name="connsiteY3" fmla="*/ 743544 h 743544"/>
                              <a:gd name="connsiteX0" fmla="*/ 1877 w 459077"/>
                              <a:gd name="connsiteY0" fmla="*/ 294761 h 751961"/>
                              <a:gd name="connsiteX1" fmla="*/ 459077 w 459077"/>
                              <a:gd name="connsiteY1" fmla="*/ 751961 h 751961"/>
                              <a:gd name="connsiteX2" fmla="*/ 1877 w 459077"/>
                              <a:gd name="connsiteY2" fmla="*/ 751961 h 751961"/>
                              <a:gd name="connsiteX3" fmla="*/ 1877 w 459077"/>
                              <a:gd name="connsiteY3" fmla="*/ 294761 h 751961"/>
                              <a:gd name="connsiteX0" fmla="*/ 13021 w 459077"/>
                              <a:gd name="connsiteY0" fmla="*/ 8417 h 751961"/>
                              <a:gd name="connsiteX1" fmla="*/ 11299 w 459077"/>
                              <a:gd name="connsiteY1" fmla="*/ 1777 h 751961"/>
                              <a:gd name="connsiteX2" fmla="*/ 170563 w 459077"/>
                              <a:gd name="connsiteY2" fmla="*/ 45293 h 751961"/>
                              <a:gd name="connsiteX3" fmla="*/ 293442 w 459077"/>
                              <a:gd name="connsiteY3" fmla="*/ 154317 h 751961"/>
                              <a:gd name="connsiteX4" fmla="*/ 459077 w 459077"/>
                              <a:gd name="connsiteY4" fmla="*/ 751961 h 751961"/>
                              <a:gd name="connsiteX0" fmla="*/ 0 w 457200"/>
                              <a:gd name="connsiteY0" fmla="*/ 416686 h 873886"/>
                              <a:gd name="connsiteX1" fmla="*/ 457200 w 457200"/>
                              <a:gd name="connsiteY1" fmla="*/ 873886 h 873886"/>
                              <a:gd name="connsiteX2" fmla="*/ 0 w 457200"/>
                              <a:gd name="connsiteY2" fmla="*/ 873886 h 873886"/>
                              <a:gd name="connsiteX3" fmla="*/ 0 w 457200"/>
                              <a:gd name="connsiteY3" fmla="*/ 416686 h 873886"/>
                              <a:gd name="connsiteX0" fmla="*/ 11144 w 457200"/>
                              <a:gd name="connsiteY0" fmla="*/ 130342 h 873886"/>
                              <a:gd name="connsiteX1" fmla="*/ 9422 w 457200"/>
                              <a:gd name="connsiteY1" fmla="*/ 123702 h 873886"/>
                              <a:gd name="connsiteX2" fmla="*/ 168686 w 457200"/>
                              <a:gd name="connsiteY2" fmla="*/ 167218 h 873886"/>
                              <a:gd name="connsiteX3" fmla="*/ 291565 w 457200"/>
                              <a:gd name="connsiteY3" fmla="*/ 276242 h 873886"/>
                              <a:gd name="connsiteX4" fmla="*/ 457200 w 457200"/>
                              <a:gd name="connsiteY4" fmla="*/ 873886 h 873886"/>
                              <a:gd name="connsiteX0" fmla="*/ 0 w 457200"/>
                              <a:gd name="connsiteY0" fmla="*/ 463867 h 921067"/>
                              <a:gd name="connsiteX1" fmla="*/ 457200 w 457200"/>
                              <a:gd name="connsiteY1" fmla="*/ 921067 h 921067"/>
                              <a:gd name="connsiteX2" fmla="*/ 0 w 457200"/>
                              <a:gd name="connsiteY2" fmla="*/ 921067 h 921067"/>
                              <a:gd name="connsiteX3" fmla="*/ 0 w 457200"/>
                              <a:gd name="connsiteY3" fmla="*/ 463867 h 921067"/>
                              <a:gd name="connsiteX0" fmla="*/ 11144 w 457200"/>
                              <a:gd name="connsiteY0" fmla="*/ 177523 h 921067"/>
                              <a:gd name="connsiteX1" fmla="*/ 84808 w 457200"/>
                              <a:gd name="connsiteY1" fmla="*/ 109956 h 921067"/>
                              <a:gd name="connsiteX2" fmla="*/ 168686 w 457200"/>
                              <a:gd name="connsiteY2" fmla="*/ 214399 h 921067"/>
                              <a:gd name="connsiteX3" fmla="*/ 291565 w 457200"/>
                              <a:gd name="connsiteY3" fmla="*/ 323423 h 921067"/>
                              <a:gd name="connsiteX4" fmla="*/ 457200 w 457200"/>
                              <a:gd name="connsiteY4" fmla="*/ 921067 h 921067"/>
                              <a:gd name="connsiteX0" fmla="*/ 111857 w 569057"/>
                              <a:gd name="connsiteY0" fmla="*/ 471459 h 928659"/>
                              <a:gd name="connsiteX1" fmla="*/ 569057 w 569057"/>
                              <a:gd name="connsiteY1" fmla="*/ 928659 h 928659"/>
                              <a:gd name="connsiteX2" fmla="*/ 111857 w 569057"/>
                              <a:gd name="connsiteY2" fmla="*/ 928659 h 928659"/>
                              <a:gd name="connsiteX3" fmla="*/ 111857 w 569057"/>
                              <a:gd name="connsiteY3" fmla="*/ 471459 h 928659"/>
                              <a:gd name="connsiteX0" fmla="*/ 0 w 569057"/>
                              <a:gd name="connsiteY0" fmla="*/ 149735 h 928659"/>
                              <a:gd name="connsiteX1" fmla="*/ 196665 w 569057"/>
                              <a:gd name="connsiteY1" fmla="*/ 117548 h 928659"/>
                              <a:gd name="connsiteX2" fmla="*/ 280543 w 569057"/>
                              <a:gd name="connsiteY2" fmla="*/ 221991 h 928659"/>
                              <a:gd name="connsiteX3" fmla="*/ 403422 w 569057"/>
                              <a:gd name="connsiteY3" fmla="*/ 331015 h 928659"/>
                              <a:gd name="connsiteX4" fmla="*/ 569057 w 569057"/>
                              <a:gd name="connsiteY4" fmla="*/ 928659 h 928659"/>
                              <a:gd name="connsiteX0" fmla="*/ 0 w 457200"/>
                              <a:gd name="connsiteY0" fmla="*/ 353911 h 811111"/>
                              <a:gd name="connsiteX1" fmla="*/ 457200 w 457200"/>
                              <a:gd name="connsiteY1" fmla="*/ 811111 h 811111"/>
                              <a:gd name="connsiteX2" fmla="*/ 0 w 457200"/>
                              <a:gd name="connsiteY2" fmla="*/ 811111 h 811111"/>
                              <a:gd name="connsiteX3" fmla="*/ 0 w 457200"/>
                              <a:gd name="connsiteY3" fmla="*/ 353911 h 811111"/>
                              <a:gd name="connsiteX0" fmla="*/ 84808 w 457200"/>
                              <a:gd name="connsiteY0" fmla="*/ 0 h 811111"/>
                              <a:gd name="connsiteX1" fmla="*/ 168686 w 457200"/>
                              <a:gd name="connsiteY1" fmla="*/ 104443 h 811111"/>
                              <a:gd name="connsiteX2" fmla="*/ 291565 w 457200"/>
                              <a:gd name="connsiteY2" fmla="*/ 213467 h 811111"/>
                              <a:gd name="connsiteX3" fmla="*/ 457200 w 457200"/>
                              <a:gd name="connsiteY3" fmla="*/ 811111 h 811111"/>
                              <a:gd name="connsiteX0" fmla="*/ 0 w 457200"/>
                              <a:gd name="connsiteY0" fmla="*/ 353911 h 811111"/>
                              <a:gd name="connsiteX1" fmla="*/ 457200 w 457200"/>
                              <a:gd name="connsiteY1" fmla="*/ 811111 h 811111"/>
                              <a:gd name="connsiteX2" fmla="*/ 0 w 457200"/>
                              <a:gd name="connsiteY2" fmla="*/ 811111 h 811111"/>
                              <a:gd name="connsiteX3" fmla="*/ 0 w 457200"/>
                              <a:gd name="connsiteY3" fmla="*/ 353911 h 811111"/>
                              <a:gd name="connsiteX0" fmla="*/ 84808 w 457200"/>
                              <a:gd name="connsiteY0" fmla="*/ 0 h 811111"/>
                              <a:gd name="connsiteX1" fmla="*/ 168686 w 457200"/>
                              <a:gd name="connsiteY1" fmla="*/ 104443 h 811111"/>
                              <a:gd name="connsiteX2" fmla="*/ 326610 w 457200"/>
                              <a:gd name="connsiteY2" fmla="*/ 212155 h 811111"/>
                              <a:gd name="connsiteX3" fmla="*/ 457200 w 457200"/>
                              <a:gd name="connsiteY3" fmla="*/ 811111 h 811111"/>
                              <a:gd name="connsiteX0" fmla="*/ 0 w 457200"/>
                              <a:gd name="connsiteY0" fmla="*/ 390578 h 847778"/>
                              <a:gd name="connsiteX1" fmla="*/ 457200 w 457200"/>
                              <a:gd name="connsiteY1" fmla="*/ 847778 h 847778"/>
                              <a:gd name="connsiteX2" fmla="*/ 0 w 457200"/>
                              <a:gd name="connsiteY2" fmla="*/ 847778 h 847778"/>
                              <a:gd name="connsiteX3" fmla="*/ 0 w 457200"/>
                              <a:gd name="connsiteY3" fmla="*/ 390578 h 847778"/>
                              <a:gd name="connsiteX0" fmla="*/ 96093 w 457200"/>
                              <a:gd name="connsiteY0" fmla="*/ 0 h 847778"/>
                              <a:gd name="connsiteX1" fmla="*/ 168686 w 457200"/>
                              <a:gd name="connsiteY1" fmla="*/ 141110 h 847778"/>
                              <a:gd name="connsiteX2" fmla="*/ 326610 w 457200"/>
                              <a:gd name="connsiteY2" fmla="*/ 248822 h 847778"/>
                              <a:gd name="connsiteX3" fmla="*/ 457200 w 457200"/>
                              <a:gd name="connsiteY3" fmla="*/ 847778 h 847778"/>
                              <a:gd name="connsiteX0" fmla="*/ 0 w 457200"/>
                              <a:gd name="connsiteY0" fmla="*/ 390578 h 847778"/>
                              <a:gd name="connsiteX1" fmla="*/ 457200 w 457200"/>
                              <a:gd name="connsiteY1" fmla="*/ 847778 h 847778"/>
                              <a:gd name="connsiteX2" fmla="*/ 0 w 457200"/>
                              <a:gd name="connsiteY2" fmla="*/ 847778 h 847778"/>
                              <a:gd name="connsiteX3" fmla="*/ 0 w 457200"/>
                              <a:gd name="connsiteY3" fmla="*/ 390578 h 847778"/>
                              <a:gd name="connsiteX0" fmla="*/ 96093 w 457200"/>
                              <a:gd name="connsiteY0" fmla="*/ 0 h 847778"/>
                              <a:gd name="connsiteX1" fmla="*/ 168686 w 457200"/>
                              <a:gd name="connsiteY1" fmla="*/ 141110 h 847778"/>
                              <a:gd name="connsiteX2" fmla="*/ 326920 w 457200"/>
                              <a:gd name="connsiteY2" fmla="*/ 226374 h 847778"/>
                              <a:gd name="connsiteX3" fmla="*/ 457200 w 457200"/>
                              <a:gd name="connsiteY3" fmla="*/ 847778 h 847778"/>
                              <a:gd name="connsiteX0" fmla="*/ 0 w 457200"/>
                              <a:gd name="connsiteY0" fmla="*/ 390578 h 847778"/>
                              <a:gd name="connsiteX1" fmla="*/ 457200 w 457200"/>
                              <a:gd name="connsiteY1" fmla="*/ 847778 h 847778"/>
                              <a:gd name="connsiteX2" fmla="*/ 0 w 457200"/>
                              <a:gd name="connsiteY2" fmla="*/ 847778 h 847778"/>
                              <a:gd name="connsiteX3" fmla="*/ 0 w 457200"/>
                              <a:gd name="connsiteY3" fmla="*/ 390578 h 847778"/>
                              <a:gd name="connsiteX0" fmla="*/ 96093 w 457200"/>
                              <a:gd name="connsiteY0" fmla="*/ 0 h 847778"/>
                              <a:gd name="connsiteX1" fmla="*/ 168686 w 457200"/>
                              <a:gd name="connsiteY1" fmla="*/ 141110 h 847778"/>
                              <a:gd name="connsiteX2" fmla="*/ 457200 w 457200"/>
                              <a:gd name="connsiteY2" fmla="*/ 847778 h 847778"/>
                              <a:gd name="connsiteX0" fmla="*/ 0 w 457200"/>
                              <a:gd name="connsiteY0" fmla="*/ 390578 h 847778"/>
                              <a:gd name="connsiteX1" fmla="*/ 457200 w 457200"/>
                              <a:gd name="connsiteY1" fmla="*/ 847778 h 847778"/>
                              <a:gd name="connsiteX2" fmla="*/ 0 w 457200"/>
                              <a:gd name="connsiteY2" fmla="*/ 847778 h 847778"/>
                              <a:gd name="connsiteX3" fmla="*/ 0 w 457200"/>
                              <a:gd name="connsiteY3" fmla="*/ 390578 h 847778"/>
                              <a:gd name="connsiteX0" fmla="*/ 96093 w 457200"/>
                              <a:gd name="connsiteY0" fmla="*/ 0 h 847778"/>
                              <a:gd name="connsiteX1" fmla="*/ 325680 w 457200"/>
                              <a:gd name="connsiteY1" fmla="*/ 316168 h 847778"/>
                              <a:gd name="connsiteX2" fmla="*/ 457200 w 457200"/>
                              <a:gd name="connsiteY2" fmla="*/ 847778 h 847778"/>
                              <a:gd name="connsiteX0" fmla="*/ 0 w 457200"/>
                              <a:gd name="connsiteY0" fmla="*/ 312664 h 769864"/>
                              <a:gd name="connsiteX1" fmla="*/ 457200 w 457200"/>
                              <a:gd name="connsiteY1" fmla="*/ 769864 h 769864"/>
                              <a:gd name="connsiteX2" fmla="*/ 0 w 457200"/>
                              <a:gd name="connsiteY2" fmla="*/ 769864 h 769864"/>
                              <a:gd name="connsiteX3" fmla="*/ 0 w 457200"/>
                              <a:gd name="connsiteY3" fmla="*/ 312664 h 769864"/>
                              <a:gd name="connsiteX0" fmla="*/ 112529 w 457200"/>
                              <a:gd name="connsiteY0" fmla="*/ 0 h 769864"/>
                              <a:gd name="connsiteX1" fmla="*/ 325680 w 457200"/>
                              <a:gd name="connsiteY1" fmla="*/ 238254 h 769864"/>
                              <a:gd name="connsiteX2" fmla="*/ 457200 w 457200"/>
                              <a:gd name="connsiteY2" fmla="*/ 769864 h 769864"/>
                              <a:gd name="connsiteX0" fmla="*/ 0 w 457200"/>
                              <a:gd name="connsiteY0" fmla="*/ 312664 h 769864"/>
                              <a:gd name="connsiteX1" fmla="*/ 457200 w 457200"/>
                              <a:gd name="connsiteY1" fmla="*/ 769864 h 769864"/>
                              <a:gd name="connsiteX2" fmla="*/ 0 w 457200"/>
                              <a:gd name="connsiteY2" fmla="*/ 769864 h 769864"/>
                              <a:gd name="connsiteX3" fmla="*/ 0 w 457200"/>
                              <a:gd name="connsiteY3" fmla="*/ 312664 h 769864"/>
                              <a:gd name="connsiteX0" fmla="*/ 112529 w 457200"/>
                              <a:gd name="connsiteY0" fmla="*/ 0 h 769864"/>
                              <a:gd name="connsiteX1" fmla="*/ 325680 w 457200"/>
                              <a:gd name="connsiteY1" fmla="*/ 238254 h 769864"/>
                              <a:gd name="connsiteX2" fmla="*/ 450091 w 457200"/>
                              <a:gd name="connsiteY2" fmla="*/ 764377 h 769864"/>
                              <a:gd name="connsiteX0" fmla="*/ 0 w 457200"/>
                              <a:gd name="connsiteY0" fmla="*/ 312664 h 769864"/>
                              <a:gd name="connsiteX1" fmla="*/ 457200 w 457200"/>
                              <a:gd name="connsiteY1" fmla="*/ 769864 h 769864"/>
                              <a:gd name="connsiteX2" fmla="*/ 0 w 457200"/>
                              <a:gd name="connsiteY2" fmla="*/ 769864 h 769864"/>
                              <a:gd name="connsiteX3" fmla="*/ 0 w 457200"/>
                              <a:gd name="connsiteY3" fmla="*/ 312664 h 769864"/>
                              <a:gd name="connsiteX0" fmla="*/ 112529 w 457200"/>
                              <a:gd name="connsiteY0" fmla="*/ 0 h 769864"/>
                              <a:gd name="connsiteX1" fmla="*/ 325680 w 457200"/>
                              <a:gd name="connsiteY1" fmla="*/ 238254 h 769864"/>
                              <a:gd name="connsiteX2" fmla="*/ 450091 w 457200"/>
                              <a:gd name="connsiteY2" fmla="*/ 764377 h 769864"/>
                              <a:gd name="connsiteX0" fmla="*/ 0 w 457200"/>
                              <a:gd name="connsiteY0" fmla="*/ 312664 h 769864"/>
                              <a:gd name="connsiteX1" fmla="*/ 457200 w 457200"/>
                              <a:gd name="connsiteY1" fmla="*/ 769864 h 769864"/>
                              <a:gd name="connsiteX2" fmla="*/ 0 w 457200"/>
                              <a:gd name="connsiteY2" fmla="*/ 769864 h 769864"/>
                              <a:gd name="connsiteX3" fmla="*/ 0 w 457200"/>
                              <a:gd name="connsiteY3" fmla="*/ 312664 h 769864"/>
                              <a:gd name="connsiteX0" fmla="*/ 112529 w 457200"/>
                              <a:gd name="connsiteY0" fmla="*/ 0 h 769864"/>
                              <a:gd name="connsiteX1" fmla="*/ 313895 w 457200"/>
                              <a:gd name="connsiteY1" fmla="*/ 246174 h 769864"/>
                              <a:gd name="connsiteX2" fmla="*/ 450091 w 457200"/>
                              <a:gd name="connsiteY2" fmla="*/ 764377 h 769864"/>
                              <a:gd name="connsiteX0" fmla="*/ 0 w 457200"/>
                              <a:gd name="connsiteY0" fmla="*/ 283106 h 740306"/>
                              <a:gd name="connsiteX1" fmla="*/ 457200 w 457200"/>
                              <a:gd name="connsiteY1" fmla="*/ 740306 h 740306"/>
                              <a:gd name="connsiteX2" fmla="*/ 0 w 457200"/>
                              <a:gd name="connsiteY2" fmla="*/ 740306 h 740306"/>
                              <a:gd name="connsiteX3" fmla="*/ 0 w 457200"/>
                              <a:gd name="connsiteY3" fmla="*/ 283106 h 740306"/>
                              <a:gd name="connsiteX0" fmla="*/ 106731 w 457200"/>
                              <a:gd name="connsiteY0" fmla="*/ 0 h 740306"/>
                              <a:gd name="connsiteX1" fmla="*/ 313895 w 457200"/>
                              <a:gd name="connsiteY1" fmla="*/ 216616 h 740306"/>
                              <a:gd name="connsiteX2" fmla="*/ 450091 w 457200"/>
                              <a:gd name="connsiteY2" fmla="*/ 734819 h 740306"/>
                              <a:gd name="connsiteX0" fmla="*/ 0 w 457200"/>
                              <a:gd name="connsiteY0" fmla="*/ 317807 h 775007"/>
                              <a:gd name="connsiteX1" fmla="*/ 457200 w 457200"/>
                              <a:gd name="connsiteY1" fmla="*/ 775007 h 775007"/>
                              <a:gd name="connsiteX2" fmla="*/ 0 w 457200"/>
                              <a:gd name="connsiteY2" fmla="*/ 775007 h 775007"/>
                              <a:gd name="connsiteX3" fmla="*/ 0 w 457200"/>
                              <a:gd name="connsiteY3" fmla="*/ 317807 h 775007"/>
                              <a:gd name="connsiteX0" fmla="*/ 74113 w 457200"/>
                              <a:gd name="connsiteY0" fmla="*/ 0 h 775007"/>
                              <a:gd name="connsiteX1" fmla="*/ 313895 w 457200"/>
                              <a:gd name="connsiteY1" fmla="*/ 251317 h 775007"/>
                              <a:gd name="connsiteX2" fmla="*/ 450091 w 457200"/>
                              <a:gd name="connsiteY2" fmla="*/ 769520 h 775007"/>
                              <a:gd name="connsiteX0" fmla="*/ 0 w 457200"/>
                              <a:gd name="connsiteY0" fmla="*/ 317807 h 775007"/>
                              <a:gd name="connsiteX1" fmla="*/ 457200 w 457200"/>
                              <a:gd name="connsiteY1" fmla="*/ 775007 h 775007"/>
                              <a:gd name="connsiteX2" fmla="*/ 0 w 457200"/>
                              <a:gd name="connsiteY2" fmla="*/ 775007 h 775007"/>
                              <a:gd name="connsiteX3" fmla="*/ 0 w 457200"/>
                              <a:gd name="connsiteY3" fmla="*/ 317807 h 775007"/>
                              <a:gd name="connsiteX0" fmla="*/ 74113 w 457200"/>
                              <a:gd name="connsiteY0" fmla="*/ 0 h 775007"/>
                              <a:gd name="connsiteX1" fmla="*/ 327237 w 457200"/>
                              <a:gd name="connsiteY1" fmla="*/ 313723 h 775007"/>
                              <a:gd name="connsiteX2" fmla="*/ 450091 w 457200"/>
                              <a:gd name="connsiteY2" fmla="*/ 769520 h 775007"/>
                              <a:gd name="connsiteX0" fmla="*/ 0 w 457200"/>
                              <a:gd name="connsiteY0" fmla="*/ 317807 h 775007"/>
                              <a:gd name="connsiteX1" fmla="*/ 457200 w 457200"/>
                              <a:gd name="connsiteY1" fmla="*/ 775007 h 775007"/>
                              <a:gd name="connsiteX2" fmla="*/ 0 w 457200"/>
                              <a:gd name="connsiteY2" fmla="*/ 775007 h 775007"/>
                              <a:gd name="connsiteX3" fmla="*/ 0 w 457200"/>
                              <a:gd name="connsiteY3" fmla="*/ 317807 h 775007"/>
                              <a:gd name="connsiteX0" fmla="*/ 74113 w 457200"/>
                              <a:gd name="connsiteY0" fmla="*/ 0 h 775007"/>
                              <a:gd name="connsiteX1" fmla="*/ 142445 w 457200"/>
                              <a:gd name="connsiteY1" fmla="*/ 52945 h 775007"/>
                              <a:gd name="connsiteX2" fmla="*/ 327237 w 457200"/>
                              <a:gd name="connsiteY2" fmla="*/ 313723 h 775007"/>
                              <a:gd name="connsiteX3" fmla="*/ 450091 w 457200"/>
                              <a:gd name="connsiteY3" fmla="*/ 769520 h 775007"/>
                              <a:gd name="connsiteX0" fmla="*/ 0 w 457200"/>
                              <a:gd name="connsiteY0" fmla="*/ 317807 h 775007"/>
                              <a:gd name="connsiteX1" fmla="*/ 457200 w 457200"/>
                              <a:gd name="connsiteY1" fmla="*/ 775007 h 775007"/>
                              <a:gd name="connsiteX2" fmla="*/ 0 w 457200"/>
                              <a:gd name="connsiteY2" fmla="*/ 775007 h 775007"/>
                              <a:gd name="connsiteX3" fmla="*/ 0 w 457200"/>
                              <a:gd name="connsiteY3" fmla="*/ 317807 h 775007"/>
                              <a:gd name="connsiteX0" fmla="*/ 74113 w 457200"/>
                              <a:gd name="connsiteY0" fmla="*/ 0 h 775007"/>
                              <a:gd name="connsiteX1" fmla="*/ 172954 w 457200"/>
                              <a:gd name="connsiteY1" fmla="*/ 68714 h 775007"/>
                              <a:gd name="connsiteX2" fmla="*/ 327237 w 457200"/>
                              <a:gd name="connsiteY2" fmla="*/ 313723 h 775007"/>
                              <a:gd name="connsiteX3" fmla="*/ 450091 w 457200"/>
                              <a:gd name="connsiteY3" fmla="*/ 769520 h 775007"/>
                              <a:gd name="connsiteX0" fmla="*/ 0 w 457200"/>
                              <a:gd name="connsiteY0" fmla="*/ 317807 h 775007"/>
                              <a:gd name="connsiteX1" fmla="*/ 457200 w 457200"/>
                              <a:gd name="connsiteY1" fmla="*/ 775007 h 775007"/>
                              <a:gd name="connsiteX2" fmla="*/ 0 w 457200"/>
                              <a:gd name="connsiteY2" fmla="*/ 775007 h 775007"/>
                              <a:gd name="connsiteX3" fmla="*/ 0 w 457200"/>
                              <a:gd name="connsiteY3" fmla="*/ 317807 h 775007"/>
                              <a:gd name="connsiteX0" fmla="*/ 74113 w 457200"/>
                              <a:gd name="connsiteY0" fmla="*/ 0 h 775007"/>
                              <a:gd name="connsiteX1" fmla="*/ 172954 w 457200"/>
                              <a:gd name="connsiteY1" fmla="*/ 68714 h 775007"/>
                              <a:gd name="connsiteX2" fmla="*/ 327237 w 457200"/>
                              <a:gd name="connsiteY2" fmla="*/ 313723 h 775007"/>
                              <a:gd name="connsiteX3" fmla="*/ 394679 w 457200"/>
                              <a:gd name="connsiteY3" fmla="*/ 510428 h 775007"/>
                              <a:gd name="connsiteX4" fmla="*/ 450091 w 457200"/>
                              <a:gd name="connsiteY4" fmla="*/ 769520 h 775007"/>
                              <a:gd name="connsiteX0" fmla="*/ 0 w 457200"/>
                              <a:gd name="connsiteY0" fmla="*/ 317807 h 775007"/>
                              <a:gd name="connsiteX1" fmla="*/ 457200 w 457200"/>
                              <a:gd name="connsiteY1" fmla="*/ 775007 h 775007"/>
                              <a:gd name="connsiteX2" fmla="*/ 0 w 457200"/>
                              <a:gd name="connsiteY2" fmla="*/ 775007 h 775007"/>
                              <a:gd name="connsiteX3" fmla="*/ 0 w 457200"/>
                              <a:gd name="connsiteY3" fmla="*/ 317807 h 775007"/>
                              <a:gd name="connsiteX0" fmla="*/ 74113 w 457200"/>
                              <a:gd name="connsiteY0" fmla="*/ 0 h 775007"/>
                              <a:gd name="connsiteX1" fmla="*/ 172954 w 457200"/>
                              <a:gd name="connsiteY1" fmla="*/ 68714 h 775007"/>
                              <a:gd name="connsiteX2" fmla="*/ 327237 w 457200"/>
                              <a:gd name="connsiteY2" fmla="*/ 313723 h 775007"/>
                              <a:gd name="connsiteX3" fmla="*/ 398547 w 457200"/>
                              <a:gd name="connsiteY3" fmla="*/ 545139 h 775007"/>
                              <a:gd name="connsiteX4" fmla="*/ 450091 w 457200"/>
                              <a:gd name="connsiteY4" fmla="*/ 769520 h 775007"/>
                              <a:gd name="connsiteX0" fmla="*/ 0 w 457200"/>
                              <a:gd name="connsiteY0" fmla="*/ 317807 h 775007"/>
                              <a:gd name="connsiteX1" fmla="*/ 457200 w 457200"/>
                              <a:gd name="connsiteY1" fmla="*/ 775007 h 775007"/>
                              <a:gd name="connsiteX2" fmla="*/ 0 w 457200"/>
                              <a:gd name="connsiteY2" fmla="*/ 775007 h 775007"/>
                              <a:gd name="connsiteX3" fmla="*/ 0 w 457200"/>
                              <a:gd name="connsiteY3" fmla="*/ 317807 h 775007"/>
                              <a:gd name="connsiteX0" fmla="*/ 74113 w 457200"/>
                              <a:gd name="connsiteY0" fmla="*/ 0 h 775007"/>
                              <a:gd name="connsiteX1" fmla="*/ 172954 w 457200"/>
                              <a:gd name="connsiteY1" fmla="*/ 68714 h 775007"/>
                              <a:gd name="connsiteX2" fmla="*/ 327237 w 457200"/>
                              <a:gd name="connsiteY2" fmla="*/ 313723 h 775007"/>
                              <a:gd name="connsiteX3" fmla="*/ 398547 w 457200"/>
                              <a:gd name="connsiteY3" fmla="*/ 545139 h 775007"/>
                              <a:gd name="connsiteX4" fmla="*/ 437117 w 457200"/>
                              <a:gd name="connsiteY4" fmla="*/ 767771 h 775007"/>
                              <a:gd name="connsiteX0" fmla="*/ 0 w 457200"/>
                              <a:gd name="connsiteY0" fmla="*/ 328337 h 785537"/>
                              <a:gd name="connsiteX1" fmla="*/ 457200 w 457200"/>
                              <a:gd name="connsiteY1" fmla="*/ 785537 h 785537"/>
                              <a:gd name="connsiteX2" fmla="*/ 0 w 457200"/>
                              <a:gd name="connsiteY2" fmla="*/ 785537 h 785537"/>
                              <a:gd name="connsiteX3" fmla="*/ 0 w 457200"/>
                              <a:gd name="connsiteY3" fmla="*/ 328337 h 785537"/>
                              <a:gd name="connsiteX0" fmla="*/ 111276 w 457200"/>
                              <a:gd name="connsiteY0" fmla="*/ 0 h 785537"/>
                              <a:gd name="connsiteX1" fmla="*/ 172954 w 457200"/>
                              <a:gd name="connsiteY1" fmla="*/ 79244 h 785537"/>
                              <a:gd name="connsiteX2" fmla="*/ 327237 w 457200"/>
                              <a:gd name="connsiteY2" fmla="*/ 324253 h 785537"/>
                              <a:gd name="connsiteX3" fmla="*/ 398547 w 457200"/>
                              <a:gd name="connsiteY3" fmla="*/ 555669 h 785537"/>
                              <a:gd name="connsiteX4" fmla="*/ 437117 w 457200"/>
                              <a:gd name="connsiteY4" fmla="*/ 778301 h 785537"/>
                              <a:gd name="connsiteX0" fmla="*/ 0 w 457200"/>
                              <a:gd name="connsiteY0" fmla="*/ 328337 h 785537"/>
                              <a:gd name="connsiteX1" fmla="*/ 457200 w 457200"/>
                              <a:gd name="connsiteY1" fmla="*/ 785537 h 785537"/>
                              <a:gd name="connsiteX2" fmla="*/ 0 w 457200"/>
                              <a:gd name="connsiteY2" fmla="*/ 785537 h 785537"/>
                              <a:gd name="connsiteX3" fmla="*/ 0 w 457200"/>
                              <a:gd name="connsiteY3" fmla="*/ 328337 h 785537"/>
                              <a:gd name="connsiteX0" fmla="*/ 111276 w 457200"/>
                              <a:gd name="connsiteY0" fmla="*/ 0 h 785537"/>
                              <a:gd name="connsiteX1" fmla="*/ 217473 w 457200"/>
                              <a:gd name="connsiteY1" fmla="*/ 48727 h 785537"/>
                              <a:gd name="connsiteX2" fmla="*/ 327237 w 457200"/>
                              <a:gd name="connsiteY2" fmla="*/ 324253 h 785537"/>
                              <a:gd name="connsiteX3" fmla="*/ 398547 w 457200"/>
                              <a:gd name="connsiteY3" fmla="*/ 555669 h 785537"/>
                              <a:gd name="connsiteX4" fmla="*/ 437117 w 457200"/>
                              <a:gd name="connsiteY4" fmla="*/ 778301 h 785537"/>
                              <a:gd name="connsiteX0" fmla="*/ 0 w 457200"/>
                              <a:gd name="connsiteY0" fmla="*/ 328337 h 785537"/>
                              <a:gd name="connsiteX1" fmla="*/ 457200 w 457200"/>
                              <a:gd name="connsiteY1" fmla="*/ 785537 h 785537"/>
                              <a:gd name="connsiteX2" fmla="*/ 0 w 457200"/>
                              <a:gd name="connsiteY2" fmla="*/ 785537 h 785537"/>
                              <a:gd name="connsiteX3" fmla="*/ 0 w 457200"/>
                              <a:gd name="connsiteY3" fmla="*/ 328337 h 785537"/>
                              <a:gd name="connsiteX0" fmla="*/ 111276 w 457200"/>
                              <a:gd name="connsiteY0" fmla="*/ 0 h 785537"/>
                              <a:gd name="connsiteX1" fmla="*/ 217473 w 457200"/>
                              <a:gd name="connsiteY1" fmla="*/ 48727 h 785537"/>
                              <a:gd name="connsiteX2" fmla="*/ 339508 w 457200"/>
                              <a:gd name="connsiteY2" fmla="*/ 319692 h 785537"/>
                              <a:gd name="connsiteX3" fmla="*/ 398547 w 457200"/>
                              <a:gd name="connsiteY3" fmla="*/ 555669 h 785537"/>
                              <a:gd name="connsiteX4" fmla="*/ 437117 w 457200"/>
                              <a:gd name="connsiteY4" fmla="*/ 778301 h 785537"/>
                              <a:gd name="connsiteX0" fmla="*/ 0 w 457200"/>
                              <a:gd name="connsiteY0" fmla="*/ 328337 h 785537"/>
                              <a:gd name="connsiteX1" fmla="*/ 457200 w 457200"/>
                              <a:gd name="connsiteY1" fmla="*/ 785537 h 785537"/>
                              <a:gd name="connsiteX2" fmla="*/ 0 w 457200"/>
                              <a:gd name="connsiteY2" fmla="*/ 785537 h 785537"/>
                              <a:gd name="connsiteX3" fmla="*/ 0 w 457200"/>
                              <a:gd name="connsiteY3" fmla="*/ 328337 h 785537"/>
                              <a:gd name="connsiteX0" fmla="*/ 111276 w 457200"/>
                              <a:gd name="connsiteY0" fmla="*/ 0 h 785537"/>
                              <a:gd name="connsiteX1" fmla="*/ 217473 w 457200"/>
                              <a:gd name="connsiteY1" fmla="*/ 48727 h 785537"/>
                              <a:gd name="connsiteX2" fmla="*/ 282376 w 457200"/>
                              <a:gd name="connsiteY2" fmla="*/ 172476 h 785537"/>
                              <a:gd name="connsiteX3" fmla="*/ 339508 w 457200"/>
                              <a:gd name="connsiteY3" fmla="*/ 319692 h 785537"/>
                              <a:gd name="connsiteX4" fmla="*/ 398547 w 457200"/>
                              <a:gd name="connsiteY4" fmla="*/ 555669 h 785537"/>
                              <a:gd name="connsiteX5" fmla="*/ 437117 w 457200"/>
                              <a:gd name="connsiteY5" fmla="*/ 778301 h 785537"/>
                              <a:gd name="connsiteX0" fmla="*/ 0 w 457200"/>
                              <a:gd name="connsiteY0" fmla="*/ 328337 h 785537"/>
                              <a:gd name="connsiteX1" fmla="*/ 457200 w 457200"/>
                              <a:gd name="connsiteY1" fmla="*/ 785537 h 785537"/>
                              <a:gd name="connsiteX2" fmla="*/ 0 w 457200"/>
                              <a:gd name="connsiteY2" fmla="*/ 785537 h 785537"/>
                              <a:gd name="connsiteX3" fmla="*/ 0 w 457200"/>
                              <a:gd name="connsiteY3" fmla="*/ 328337 h 785537"/>
                              <a:gd name="connsiteX0" fmla="*/ 111276 w 457200"/>
                              <a:gd name="connsiteY0" fmla="*/ 0 h 785537"/>
                              <a:gd name="connsiteX1" fmla="*/ 217473 w 457200"/>
                              <a:gd name="connsiteY1" fmla="*/ 48727 h 785537"/>
                              <a:gd name="connsiteX2" fmla="*/ 299208 w 457200"/>
                              <a:gd name="connsiteY2" fmla="*/ 180184 h 785537"/>
                              <a:gd name="connsiteX3" fmla="*/ 339508 w 457200"/>
                              <a:gd name="connsiteY3" fmla="*/ 319692 h 785537"/>
                              <a:gd name="connsiteX4" fmla="*/ 398547 w 457200"/>
                              <a:gd name="connsiteY4" fmla="*/ 555669 h 785537"/>
                              <a:gd name="connsiteX5" fmla="*/ 437117 w 457200"/>
                              <a:gd name="connsiteY5" fmla="*/ 778301 h 785537"/>
                              <a:gd name="connsiteX0" fmla="*/ 0 w 457200"/>
                              <a:gd name="connsiteY0" fmla="*/ 329383 h 786583"/>
                              <a:gd name="connsiteX1" fmla="*/ 457200 w 457200"/>
                              <a:gd name="connsiteY1" fmla="*/ 786583 h 786583"/>
                              <a:gd name="connsiteX2" fmla="*/ 0 w 457200"/>
                              <a:gd name="connsiteY2" fmla="*/ 786583 h 786583"/>
                              <a:gd name="connsiteX3" fmla="*/ 0 w 457200"/>
                              <a:gd name="connsiteY3" fmla="*/ 329383 h 786583"/>
                              <a:gd name="connsiteX0" fmla="*/ 91992 w 457200"/>
                              <a:gd name="connsiteY0" fmla="*/ 0 h 786583"/>
                              <a:gd name="connsiteX1" fmla="*/ 217473 w 457200"/>
                              <a:gd name="connsiteY1" fmla="*/ 49773 h 786583"/>
                              <a:gd name="connsiteX2" fmla="*/ 299208 w 457200"/>
                              <a:gd name="connsiteY2" fmla="*/ 181230 h 786583"/>
                              <a:gd name="connsiteX3" fmla="*/ 339508 w 457200"/>
                              <a:gd name="connsiteY3" fmla="*/ 320738 h 786583"/>
                              <a:gd name="connsiteX4" fmla="*/ 398547 w 457200"/>
                              <a:gd name="connsiteY4" fmla="*/ 556715 h 786583"/>
                              <a:gd name="connsiteX5" fmla="*/ 437117 w 457200"/>
                              <a:gd name="connsiteY5" fmla="*/ 779347 h 786583"/>
                              <a:gd name="connsiteX0" fmla="*/ 0 w 457200"/>
                              <a:gd name="connsiteY0" fmla="*/ 329383 h 786583"/>
                              <a:gd name="connsiteX1" fmla="*/ 457200 w 457200"/>
                              <a:gd name="connsiteY1" fmla="*/ 786583 h 786583"/>
                              <a:gd name="connsiteX2" fmla="*/ 0 w 457200"/>
                              <a:gd name="connsiteY2" fmla="*/ 786583 h 786583"/>
                              <a:gd name="connsiteX3" fmla="*/ 0 w 457200"/>
                              <a:gd name="connsiteY3" fmla="*/ 329383 h 786583"/>
                              <a:gd name="connsiteX0" fmla="*/ 91992 w 457200"/>
                              <a:gd name="connsiteY0" fmla="*/ 0 h 786583"/>
                              <a:gd name="connsiteX1" fmla="*/ 194330 w 457200"/>
                              <a:gd name="connsiteY1" fmla="*/ 42768 h 786583"/>
                              <a:gd name="connsiteX2" fmla="*/ 299208 w 457200"/>
                              <a:gd name="connsiteY2" fmla="*/ 181230 h 786583"/>
                              <a:gd name="connsiteX3" fmla="*/ 339508 w 457200"/>
                              <a:gd name="connsiteY3" fmla="*/ 320738 h 786583"/>
                              <a:gd name="connsiteX4" fmla="*/ 398547 w 457200"/>
                              <a:gd name="connsiteY4" fmla="*/ 556715 h 786583"/>
                              <a:gd name="connsiteX5" fmla="*/ 437117 w 457200"/>
                              <a:gd name="connsiteY5" fmla="*/ 779347 h 786583"/>
                              <a:gd name="connsiteX0" fmla="*/ 0 w 457200"/>
                              <a:gd name="connsiteY0" fmla="*/ 329383 h 786583"/>
                              <a:gd name="connsiteX1" fmla="*/ 457200 w 457200"/>
                              <a:gd name="connsiteY1" fmla="*/ 786583 h 786583"/>
                              <a:gd name="connsiteX2" fmla="*/ 0 w 457200"/>
                              <a:gd name="connsiteY2" fmla="*/ 786583 h 786583"/>
                              <a:gd name="connsiteX3" fmla="*/ 0 w 457200"/>
                              <a:gd name="connsiteY3" fmla="*/ 329383 h 786583"/>
                              <a:gd name="connsiteX0" fmla="*/ 91992 w 457200"/>
                              <a:gd name="connsiteY0" fmla="*/ 0 h 786583"/>
                              <a:gd name="connsiteX1" fmla="*/ 224838 w 457200"/>
                              <a:gd name="connsiteY1" fmla="*/ 58537 h 786583"/>
                              <a:gd name="connsiteX2" fmla="*/ 299208 w 457200"/>
                              <a:gd name="connsiteY2" fmla="*/ 181230 h 786583"/>
                              <a:gd name="connsiteX3" fmla="*/ 339508 w 457200"/>
                              <a:gd name="connsiteY3" fmla="*/ 320738 h 786583"/>
                              <a:gd name="connsiteX4" fmla="*/ 398547 w 457200"/>
                              <a:gd name="connsiteY4" fmla="*/ 556715 h 786583"/>
                              <a:gd name="connsiteX5" fmla="*/ 437117 w 457200"/>
                              <a:gd name="connsiteY5" fmla="*/ 779347 h 786583"/>
                              <a:gd name="connsiteX0" fmla="*/ 0 w 457200"/>
                              <a:gd name="connsiteY0" fmla="*/ 329383 h 795125"/>
                              <a:gd name="connsiteX1" fmla="*/ 457200 w 457200"/>
                              <a:gd name="connsiteY1" fmla="*/ 786583 h 795125"/>
                              <a:gd name="connsiteX2" fmla="*/ 0 w 457200"/>
                              <a:gd name="connsiteY2" fmla="*/ 786583 h 795125"/>
                              <a:gd name="connsiteX3" fmla="*/ 0 w 457200"/>
                              <a:gd name="connsiteY3" fmla="*/ 329383 h 795125"/>
                              <a:gd name="connsiteX0" fmla="*/ 91992 w 457200"/>
                              <a:gd name="connsiteY0" fmla="*/ 0 h 795125"/>
                              <a:gd name="connsiteX1" fmla="*/ 224838 w 457200"/>
                              <a:gd name="connsiteY1" fmla="*/ 58537 h 795125"/>
                              <a:gd name="connsiteX2" fmla="*/ 299208 w 457200"/>
                              <a:gd name="connsiteY2" fmla="*/ 181230 h 795125"/>
                              <a:gd name="connsiteX3" fmla="*/ 339508 w 457200"/>
                              <a:gd name="connsiteY3" fmla="*/ 320738 h 795125"/>
                              <a:gd name="connsiteX4" fmla="*/ 398547 w 457200"/>
                              <a:gd name="connsiteY4" fmla="*/ 556715 h 795125"/>
                              <a:gd name="connsiteX5" fmla="*/ 438875 w 457200"/>
                              <a:gd name="connsiteY5" fmla="*/ 795125 h 795125"/>
                              <a:gd name="connsiteX0" fmla="*/ 0 w 457200"/>
                              <a:gd name="connsiteY0" fmla="*/ 329383 h 786583"/>
                              <a:gd name="connsiteX1" fmla="*/ 457200 w 457200"/>
                              <a:gd name="connsiteY1" fmla="*/ 786583 h 786583"/>
                              <a:gd name="connsiteX2" fmla="*/ 0 w 457200"/>
                              <a:gd name="connsiteY2" fmla="*/ 786583 h 786583"/>
                              <a:gd name="connsiteX3" fmla="*/ 0 w 457200"/>
                              <a:gd name="connsiteY3" fmla="*/ 329383 h 786583"/>
                              <a:gd name="connsiteX0" fmla="*/ 91992 w 457200"/>
                              <a:gd name="connsiteY0" fmla="*/ 0 h 786583"/>
                              <a:gd name="connsiteX1" fmla="*/ 224838 w 457200"/>
                              <a:gd name="connsiteY1" fmla="*/ 58537 h 786583"/>
                              <a:gd name="connsiteX2" fmla="*/ 299208 w 457200"/>
                              <a:gd name="connsiteY2" fmla="*/ 181230 h 786583"/>
                              <a:gd name="connsiteX3" fmla="*/ 339508 w 457200"/>
                              <a:gd name="connsiteY3" fmla="*/ 320738 h 786583"/>
                              <a:gd name="connsiteX4" fmla="*/ 398547 w 457200"/>
                              <a:gd name="connsiteY4" fmla="*/ 556715 h 786583"/>
                              <a:gd name="connsiteX5" fmla="*/ 433057 w 457200"/>
                              <a:gd name="connsiteY5" fmla="*/ 772606 h 78658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457200" h="786583" stroke="0" extrusionOk="0">
                                <a:moveTo>
                                  <a:pt x="0" y="329383"/>
                                </a:moveTo>
                                <a:cubicBezTo>
                                  <a:pt x="252505" y="329383"/>
                                  <a:pt x="457200" y="534078"/>
                                  <a:pt x="457200" y="786583"/>
                                </a:cubicBezTo>
                                <a:lnTo>
                                  <a:pt x="0" y="786583"/>
                                </a:lnTo>
                                <a:lnTo>
                                  <a:pt x="0" y="329383"/>
                                </a:lnTo>
                                <a:close/>
                              </a:path>
                              <a:path w="457200" h="786583" fill="none">
                                <a:moveTo>
                                  <a:pt x="91992" y="0"/>
                                </a:moveTo>
                                <a:cubicBezTo>
                                  <a:pt x="103381" y="8824"/>
                                  <a:pt x="182651" y="6250"/>
                                  <a:pt x="224838" y="58537"/>
                                </a:cubicBezTo>
                                <a:cubicBezTo>
                                  <a:pt x="253355" y="87283"/>
                                  <a:pt x="278869" y="136069"/>
                                  <a:pt x="299208" y="181230"/>
                                </a:cubicBezTo>
                                <a:cubicBezTo>
                                  <a:pt x="319547" y="226391"/>
                                  <a:pt x="320146" y="256873"/>
                                  <a:pt x="339508" y="320738"/>
                                </a:cubicBezTo>
                                <a:cubicBezTo>
                                  <a:pt x="358870" y="384604"/>
                                  <a:pt x="378071" y="480749"/>
                                  <a:pt x="398547" y="556715"/>
                                </a:cubicBezTo>
                                <a:cubicBezTo>
                                  <a:pt x="419023" y="632681"/>
                                  <a:pt x="423822" y="729424"/>
                                  <a:pt x="433057" y="772606"/>
                                </a:cubicBezTo>
                              </a:path>
                            </a:pathLst>
                          </a:custGeom>
                          <a:ln w="28575"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25" name="Arc 38"/>
                          <p:cNvSpPr/>
                          <p:nvPr/>
                        </p:nvSpPr>
                        <p:spPr>
                          <a:xfrm rot="381444">
                            <a:off x="1604797" y="3841072"/>
                            <a:ext cx="457200" cy="679661"/>
                          </a:xfrm>
                          <a:custGeom>
                            <a:avLst/>
                            <a:gdLst>
                              <a:gd name="connsiteX0" fmla="*/ 457200 w 914400"/>
                              <a:gd name="connsiteY0" fmla="*/ 0 h 914400"/>
                              <a:gd name="connsiteX1" fmla="*/ 914400 w 914400"/>
                              <a:gd name="connsiteY1" fmla="*/ 457200 h 914400"/>
                              <a:gd name="connsiteX2" fmla="*/ 457200 w 914400"/>
                              <a:gd name="connsiteY2" fmla="*/ 457200 h 914400"/>
                              <a:gd name="connsiteX3" fmla="*/ 457200 w 914400"/>
                              <a:gd name="connsiteY3" fmla="*/ 0 h 914400"/>
                              <a:gd name="connsiteX0" fmla="*/ 457200 w 914400"/>
                              <a:gd name="connsiteY0" fmla="*/ 0 h 914400"/>
                              <a:gd name="connsiteX1" fmla="*/ 914400 w 914400"/>
                              <a:gd name="connsiteY1" fmla="*/ 457200 h 914400"/>
                              <a:gd name="connsiteX0" fmla="*/ 0 w 457200"/>
                              <a:gd name="connsiteY0" fmla="*/ 23404 h 480604"/>
                              <a:gd name="connsiteX1" fmla="*/ 457200 w 457200"/>
                              <a:gd name="connsiteY1" fmla="*/ 480604 h 480604"/>
                              <a:gd name="connsiteX2" fmla="*/ 0 w 457200"/>
                              <a:gd name="connsiteY2" fmla="*/ 480604 h 480604"/>
                              <a:gd name="connsiteX3" fmla="*/ 0 w 457200"/>
                              <a:gd name="connsiteY3" fmla="*/ 23404 h 480604"/>
                              <a:gd name="connsiteX0" fmla="*/ 0 w 457200"/>
                              <a:gd name="connsiteY0" fmla="*/ 23404 h 480604"/>
                              <a:gd name="connsiteX1" fmla="*/ 230993 w 457200"/>
                              <a:gd name="connsiteY1" fmla="*/ 9205 h 480604"/>
                              <a:gd name="connsiteX2" fmla="*/ 457200 w 457200"/>
                              <a:gd name="connsiteY2" fmla="*/ 480604 h 480604"/>
                              <a:gd name="connsiteX0" fmla="*/ 13357 w 470557"/>
                              <a:gd name="connsiteY0" fmla="*/ 203158 h 660358"/>
                              <a:gd name="connsiteX1" fmla="*/ 470557 w 470557"/>
                              <a:gd name="connsiteY1" fmla="*/ 660358 h 660358"/>
                              <a:gd name="connsiteX2" fmla="*/ 13357 w 470557"/>
                              <a:gd name="connsiteY2" fmla="*/ 660358 h 660358"/>
                              <a:gd name="connsiteX3" fmla="*/ 13357 w 470557"/>
                              <a:gd name="connsiteY3" fmla="*/ 203158 h 660358"/>
                              <a:gd name="connsiteX0" fmla="*/ 0 w 470557"/>
                              <a:gd name="connsiteY0" fmla="*/ 0 h 660358"/>
                              <a:gd name="connsiteX1" fmla="*/ 244350 w 470557"/>
                              <a:gd name="connsiteY1" fmla="*/ 188959 h 660358"/>
                              <a:gd name="connsiteX2" fmla="*/ 470557 w 470557"/>
                              <a:gd name="connsiteY2" fmla="*/ 660358 h 660358"/>
                              <a:gd name="connsiteX0" fmla="*/ 13357 w 470557"/>
                              <a:gd name="connsiteY0" fmla="*/ 203158 h 660358"/>
                              <a:gd name="connsiteX1" fmla="*/ 470557 w 470557"/>
                              <a:gd name="connsiteY1" fmla="*/ 660358 h 660358"/>
                              <a:gd name="connsiteX2" fmla="*/ 13357 w 470557"/>
                              <a:gd name="connsiteY2" fmla="*/ 660358 h 660358"/>
                              <a:gd name="connsiteX3" fmla="*/ 13357 w 470557"/>
                              <a:gd name="connsiteY3" fmla="*/ 203158 h 660358"/>
                              <a:gd name="connsiteX0" fmla="*/ 0 w 470557"/>
                              <a:gd name="connsiteY0" fmla="*/ 0 h 660358"/>
                              <a:gd name="connsiteX1" fmla="*/ 254420 w 470557"/>
                              <a:gd name="connsiteY1" fmla="*/ 142845 h 660358"/>
                              <a:gd name="connsiteX2" fmla="*/ 244350 w 470557"/>
                              <a:gd name="connsiteY2" fmla="*/ 188959 h 660358"/>
                              <a:gd name="connsiteX3" fmla="*/ 470557 w 470557"/>
                              <a:gd name="connsiteY3" fmla="*/ 660358 h 660358"/>
                              <a:gd name="connsiteX0" fmla="*/ 13357 w 470557"/>
                              <a:gd name="connsiteY0" fmla="*/ 203158 h 660358"/>
                              <a:gd name="connsiteX1" fmla="*/ 470557 w 470557"/>
                              <a:gd name="connsiteY1" fmla="*/ 660358 h 660358"/>
                              <a:gd name="connsiteX2" fmla="*/ 13357 w 470557"/>
                              <a:gd name="connsiteY2" fmla="*/ 660358 h 660358"/>
                              <a:gd name="connsiteX3" fmla="*/ 13357 w 470557"/>
                              <a:gd name="connsiteY3" fmla="*/ 203158 h 660358"/>
                              <a:gd name="connsiteX0" fmla="*/ 0 w 470557"/>
                              <a:gd name="connsiteY0" fmla="*/ 0 h 660358"/>
                              <a:gd name="connsiteX1" fmla="*/ 254420 w 470557"/>
                              <a:gd name="connsiteY1" fmla="*/ 142845 h 660358"/>
                              <a:gd name="connsiteX2" fmla="*/ 304922 w 470557"/>
                              <a:gd name="connsiteY2" fmla="*/ 62714 h 660358"/>
                              <a:gd name="connsiteX3" fmla="*/ 470557 w 470557"/>
                              <a:gd name="connsiteY3" fmla="*/ 660358 h 660358"/>
                              <a:gd name="connsiteX0" fmla="*/ 13357 w 470557"/>
                              <a:gd name="connsiteY0" fmla="*/ 255245 h 712445"/>
                              <a:gd name="connsiteX1" fmla="*/ 470557 w 470557"/>
                              <a:gd name="connsiteY1" fmla="*/ 712445 h 712445"/>
                              <a:gd name="connsiteX2" fmla="*/ 13357 w 470557"/>
                              <a:gd name="connsiteY2" fmla="*/ 712445 h 712445"/>
                              <a:gd name="connsiteX3" fmla="*/ 13357 w 470557"/>
                              <a:gd name="connsiteY3" fmla="*/ 255245 h 712445"/>
                              <a:gd name="connsiteX0" fmla="*/ 0 w 470557"/>
                              <a:gd name="connsiteY0" fmla="*/ 52087 h 712445"/>
                              <a:gd name="connsiteX1" fmla="*/ 182043 w 470557"/>
                              <a:gd name="connsiteY1" fmla="*/ 5777 h 712445"/>
                              <a:gd name="connsiteX2" fmla="*/ 304922 w 470557"/>
                              <a:gd name="connsiteY2" fmla="*/ 114801 h 712445"/>
                              <a:gd name="connsiteX3" fmla="*/ 470557 w 470557"/>
                              <a:gd name="connsiteY3" fmla="*/ 712445 h 712445"/>
                              <a:gd name="connsiteX0" fmla="*/ 0 w 457200"/>
                              <a:gd name="connsiteY0" fmla="*/ 286344 h 743544"/>
                              <a:gd name="connsiteX1" fmla="*/ 457200 w 457200"/>
                              <a:gd name="connsiteY1" fmla="*/ 743544 h 743544"/>
                              <a:gd name="connsiteX2" fmla="*/ 0 w 457200"/>
                              <a:gd name="connsiteY2" fmla="*/ 743544 h 743544"/>
                              <a:gd name="connsiteX3" fmla="*/ 0 w 457200"/>
                              <a:gd name="connsiteY3" fmla="*/ 286344 h 743544"/>
                              <a:gd name="connsiteX0" fmla="*/ 11144 w 457200"/>
                              <a:gd name="connsiteY0" fmla="*/ 0 h 743544"/>
                              <a:gd name="connsiteX1" fmla="*/ 168686 w 457200"/>
                              <a:gd name="connsiteY1" fmla="*/ 36876 h 743544"/>
                              <a:gd name="connsiteX2" fmla="*/ 291565 w 457200"/>
                              <a:gd name="connsiteY2" fmla="*/ 145900 h 743544"/>
                              <a:gd name="connsiteX3" fmla="*/ 457200 w 457200"/>
                              <a:gd name="connsiteY3" fmla="*/ 743544 h 743544"/>
                              <a:gd name="connsiteX0" fmla="*/ 1877 w 459077"/>
                              <a:gd name="connsiteY0" fmla="*/ 294761 h 751961"/>
                              <a:gd name="connsiteX1" fmla="*/ 459077 w 459077"/>
                              <a:gd name="connsiteY1" fmla="*/ 751961 h 751961"/>
                              <a:gd name="connsiteX2" fmla="*/ 1877 w 459077"/>
                              <a:gd name="connsiteY2" fmla="*/ 751961 h 751961"/>
                              <a:gd name="connsiteX3" fmla="*/ 1877 w 459077"/>
                              <a:gd name="connsiteY3" fmla="*/ 294761 h 751961"/>
                              <a:gd name="connsiteX0" fmla="*/ 13021 w 459077"/>
                              <a:gd name="connsiteY0" fmla="*/ 8417 h 751961"/>
                              <a:gd name="connsiteX1" fmla="*/ 11299 w 459077"/>
                              <a:gd name="connsiteY1" fmla="*/ 1777 h 751961"/>
                              <a:gd name="connsiteX2" fmla="*/ 170563 w 459077"/>
                              <a:gd name="connsiteY2" fmla="*/ 45293 h 751961"/>
                              <a:gd name="connsiteX3" fmla="*/ 293442 w 459077"/>
                              <a:gd name="connsiteY3" fmla="*/ 154317 h 751961"/>
                              <a:gd name="connsiteX4" fmla="*/ 459077 w 459077"/>
                              <a:gd name="connsiteY4" fmla="*/ 751961 h 751961"/>
                              <a:gd name="connsiteX0" fmla="*/ 0 w 457200"/>
                              <a:gd name="connsiteY0" fmla="*/ 416686 h 873886"/>
                              <a:gd name="connsiteX1" fmla="*/ 457200 w 457200"/>
                              <a:gd name="connsiteY1" fmla="*/ 873886 h 873886"/>
                              <a:gd name="connsiteX2" fmla="*/ 0 w 457200"/>
                              <a:gd name="connsiteY2" fmla="*/ 873886 h 873886"/>
                              <a:gd name="connsiteX3" fmla="*/ 0 w 457200"/>
                              <a:gd name="connsiteY3" fmla="*/ 416686 h 873886"/>
                              <a:gd name="connsiteX0" fmla="*/ 11144 w 457200"/>
                              <a:gd name="connsiteY0" fmla="*/ 130342 h 873886"/>
                              <a:gd name="connsiteX1" fmla="*/ 9422 w 457200"/>
                              <a:gd name="connsiteY1" fmla="*/ 123702 h 873886"/>
                              <a:gd name="connsiteX2" fmla="*/ 168686 w 457200"/>
                              <a:gd name="connsiteY2" fmla="*/ 167218 h 873886"/>
                              <a:gd name="connsiteX3" fmla="*/ 291565 w 457200"/>
                              <a:gd name="connsiteY3" fmla="*/ 276242 h 873886"/>
                              <a:gd name="connsiteX4" fmla="*/ 457200 w 457200"/>
                              <a:gd name="connsiteY4" fmla="*/ 873886 h 873886"/>
                              <a:gd name="connsiteX0" fmla="*/ 0 w 457200"/>
                              <a:gd name="connsiteY0" fmla="*/ 463867 h 921067"/>
                              <a:gd name="connsiteX1" fmla="*/ 457200 w 457200"/>
                              <a:gd name="connsiteY1" fmla="*/ 921067 h 921067"/>
                              <a:gd name="connsiteX2" fmla="*/ 0 w 457200"/>
                              <a:gd name="connsiteY2" fmla="*/ 921067 h 921067"/>
                              <a:gd name="connsiteX3" fmla="*/ 0 w 457200"/>
                              <a:gd name="connsiteY3" fmla="*/ 463867 h 921067"/>
                              <a:gd name="connsiteX0" fmla="*/ 11144 w 457200"/>
                              <a:gd name="connsiteY0" fmla="*/ 177523 h 921067"/>
                              <a:gd name="connsiteX1" fmla="*/ 84808 w 457200"/>
                              <a:gd name="connsiteY1" fmla="*/ 109956 h 921067"/>
                              <a:gd name="connsiteX2" fmla="*/ 168686 w 457200"/>
                              <a:gd name="connsiteY2" fmla="*/ 214399 h 921067"/>
                              <a:gd name="connsiteX3" fmla="*/ 291565 w 457200"/>
                              <a:gd name="connsiteY3" fmla="*/ 323423 h 921067"/>
                              <a:gd name="connsiteX4" fmla="*/ 457200 w 457200"/>
                              <a:gd name="connsiteY4" fmla="*/ 921067 h 921067"/>
                              <a:gd name="connsiteX0" fmla="*/ 111857 w 569057"/>
                              <a:gd name="connsiteY0" fmla="*/ 471459 h 928659"/>
                              <a:gd name="connsiteX1" fmla="*/ 569057 w 569057"/>
                              <a:gd name="connsiteY1" fmla="*/ 928659 h 928659"/>
                              <a:gd name="connsiteX2" fmla="*/ 111857 w 569057"/>
                              <a:gd name="connsiteY2" fmla="*/ 928659 h 928659"/>
                              <a:gd name="connsiteX3" fmla="*/ 111857 w 569057"/>
                              <a:gd name="connsiteY3" fmla="*/ 471459 h 928659"/>
                              <a:gd name="connsiteX0" fmla="*/ 0 w 569057"/>
                              <a:gd name="connsiteY0" fmla="*/ 149735 h 928659"/>
                              <a:gd name="connsiteX1" fmla="*/ 196665 w 569057"/>
                              <a:gd name="connsiteY1" fmla="*/ 117548 h 928659"/>
                              <a:gd name="connsiteX2" fmla="*/ 280543 w 569057"/>
                              <a:gd name="connsiteY2" fmla="*/ 221991 h 928659"/>
                              <a:gd name="connsiteX3" fmla="*/ 403422 w 569057"/>
                              <a:gd name="connsiteY3" fmla="*/ 331015 h 928659"/>
                              <a:gd name="connsiteX4" fmla="*/ 569057 w 569057"/>
                              <a:gd name="connsiteY4" fmla="*/ 928659 h 928659"/>
                              <a:gd name="connsiteX0" fmla="*/ 0 w 457200"/>
                              <a:gd name="connsiteY0" fmla="*/ 353911 h 811111"/>
                              <a:gd name="connsiteX1" fmla="*/ 457200 w 457200"/>
                              <a:gd name="connsiteY1" fmla="*/ 811111 h 811111"/>
                              <a:gd name="connsiteX2" fmla="*/ 0 w 457200"/>
                              <a:gd name="connsiteY2" fmla="*/ 811111 h 811111"/>
                              <a:gd name="connsiteX3" fmla="*/ 0 w 457200"/>
                              <a:gd name="connsiteY3" fmla="*/ 353911 h 811111"/>
                              <a:gd name="connsiteX0" fmla="*/ 84808 w 457200"/>
                              <a:gd name="connsiteY0" fmla="*/ 0 h 811111"/>
                              <a:gd name="connsiteX1" fmla="*/ 168686 w 457200"/>
                              <a:gd name="connsiteY1" fmla="*/ 104443 h 811111"/>
                              <a:gd name="connsiteX2" fmla="*/ 291565 w 457200"/>
                              <a:gd name="connsiteY2" fmla="*/ 213467 h 811111"/>
                              <a:gd name="connsiteX3" fmla="*/ 457200 w 457200"/>
                              <a:gd name="connsiteY3" fmla="*/ 811111 h 811111"/>
                              <a:gd name="connsiteX0" fmla="*/ 0 w 457200"/>
                              <a:gd name="connsiteY0" fmla="*/ 353911 h 811111"/>
                              <a:gd name="connsiteX1" fmla="*/ 457200 w 457200"/>
                              <a:gd name="connsiteY1" fmla="*/ 811111 h 811111"/>
                              <a:gd name="connsiteX2" fmla="*/ 0 w 457200"/>
                              <a:gd name="connsiteY2" fmla="*/ 811111 h 811111"/>
                              <a:gd name="connsiteX3" fmla="*/ 0 w 457200"/>
                              <a:gd name="connsiteY3" fmla="*/ 353911 h 811111"/>
                              <a:gd name="connsiteX0" fmla="*/ 84808 w 457200"/>
                              <a:gd name="connsiteY0" fmla="*/ 0 h 811111"/>
                              <a:gd name="connsiteX1" fmla="*/ 168686 w 457200"/>
                              <a:gd name="connsiteY1" fmla="*/ 104443 h 811111"/>
                              <a:gd name="connsiteX2" fmla="*/ 326610 w 457200"/>
                              <a:gd name="connsiteY2" fmla="*/ 212155 h 811111"/>
                              <a:gd name="connsiteX3" fmla="*/ 457200 w 457200"/>
                              <a:gd name="connsiteY3" fmla="*/ 811111 h 811111"/>
                              <a:gd name="connsiteX0" fmla="*/ 0 w 457200"/>
                              <a:gd name="connsiteY0" fmla="*/ 390578 h 847778"/>
                              <a:gd name="connsiteX1" fmla="*/ 457200 w 457200"/>
                              <a:gd name="connsiteY1" fmla="*/ 847778 h 847778"/>
                              <a:gd name="connsiteX2" fmla="*/ 0 w 457200"/>
                              <a:gd name="connsiteY2" fmla="*/ 847778 h 847778"/>
                              <a:gd name="connsiteX3" fmla="*/ 0 w 457200"/>
                              <a:gd name="connsiteY3" fmla="*/ 390578 h 847778"/>
                              <a:gd name="connsiteX0" fmla="*/ 96093 w 457200"/>
                              <a:gd name="connsiteY0" fmla="*/ 0 h 847778"/>
                              <a:gd name="connsiteX1" fmla="*/ 168686 w 457200"/>
                              <a:gd name="connsiteY1" fmla="*/ 141110 h 847778"/>
                              <a:gd name="connsiteX2" fmla="*/ 326610 w 457200"/>
                              <a:gd name="connsiteY2" fmla="*/ 248822 h 847778"/>
                              <a:gd name="connsiteX3" fmla="*/ 457200 w 457200"/>
                              <a:gd name="connsiteY3" fmla="*/ 847778 h 847778"/>
                              <a:gd name="connsiteX0" fmla="*/ 0 w 457200"/>
                              <a:gd name="connsiteY0" fmla="*/ 390578 h 847778"/>
                              <a:gd name="connsiteX1" fmla="*/ 457200 w 457200"/>
                              <a:gd name="connsiteY1" fmla="*/ 847778 h 847778"/>
                              <a:gd name="connsiteX2" fmla="*/ 0 w 457200"/>
                              <a:gd name="connsiteY2" fmla="*/ 847778 h 847778"/>
                              <a:gd name="connsiteX3" fmla="*/ 0 w 457200"/>
                              <a:gd name="connsiteY3" fmla="*/ 390578 h 847778"/>
                              <a:gd name="connsiteX0" fmla="*/ 96093 w 457200"/>
                              <a:gd name="connsiteY0" fmla="*/ 0 h 847778"/>
                              <a:gd name="connsiteX1" fmla="*/ 168686 w 457200"/>
                              <a:gd name="connsiteY1" fmla="*/ 141110 h 847778"/>
                              <a:gd name="connsiteX2" fmla="*/ 326920 w 457200"/>
                              <a:gd name="connsiteY2" fmla="*/ 226374 h 847778"/>
                              <a:gd name="connsiteX3" fmla="*/ 457200 w 457200"/>
                              <a:gd name="connsiteY3" fmla="*/ 847778 h 847778"/>
                              <a:gd name="connsiteX0" fmla="*/ 0 w 457200"/>
                              <a:gd name="connsiteY0" fmla="*/ 390578 h 847778"/>
                              <a:gd name="connsiteX1" fmla="*/ 457200 w 457200"/>
                              <a:gd name="connsiteY1" fmla="*/ 847778 h 847778"/>
                              <a:gd name="connsiteX2" fmla="*/ 0 w 457200"/>
                              <a:gd name="connsiteY2" fmla="*/ 847778 h 847778"/>
                              <a:gd name="connsiteX3" fmla="*/ 0 w 457200"/>
                              <a:gd name="connsiteY3" fmla="*/ 390578 h 847778"/>
                              <a:gd name="connsiteX0" fmla="*/ 96093 w 457200"/>
                              <a:gd name="connsiteY0" fmla="*/ 0 h 847778"/>
                              <a:gd name="connsiteX1" fmla="*/ 168686 w 457200"/>
                              <a:gd name="connsiteY1" fmla="*/ 141110 h 847778"/>
                              <a:gd name="connsiteX2" fmla="*/ 457200 w 457200"/>
                              <a:gd name="connsiteY2" fmla="*/ 847778 h 847778"/>
                              <a:gd name="connsiteX0" fmla="*/ 0 w 457200"/>
                              <a:gd name="connsiteY0" fmla="*/ 390578 h 847778"/>
                              <a:gd name="connsiteX1" fmla="*/ 457200 w 457200"/>
                              <a:gd name="connsiteY1" fmla="*/ 847778 h 847778"/>
                              <a:gd name="connsiteX2" fmla="*/ 0 w 457200"/>
                              <a:gd name="connsiteY2" fmla="*/ 847778 h 847778"/>
                              <a:gd name="connsiteX3" fmla="*/ 0 w 457200"/>
                              <a:gd name="connsiteY3" fmla="*/ 390578 h 847778"/>
                              <a:gd name="connsiteX0" fmla="*/ 96093 w 457200"/>
                              <a:gd name="connsiteY0" fmla="*/ 0 h 847778"/>
                              <a:gd name="connsiteX1" fmla="*/ 325680 w 457200"/>
                              <a:gd name="connsiteY1" fmla="*/ 316168 h 847778"/>
                              <a:gd name="connsiteX2" fmla="*/ 457200 w 457200"/>
                              <a:gd name="connsiteY2" fmla="*/ 847778 h 847778"/>
                              <a:gd name="connsiteX0" fmla="*/ 0 w 457200"/>
                              <a:gd name="connsiteY0" fmla="*/ 312664 h 769864"/>
                              <a:gd name="connsiteX1" fmla="*/ 457200 w 457200"/>
                              <a:gd name="connsiteY1" fmla="*/ 769864 h 769864"/>
                              <a:gd name="connsiteX2" fmla="*/ 0 w 457200"/>
                              <a:gd name="connsiteY2" fmla="*/ 769864 h 769864"/>
                              <a:gd name="connsiteX3" fmla="*/ 0 w 457200"/>
                              <a:gd name="connsiteY3" fmla="*/ 312664 h 769864"/>
                              <a:gd name="connsiteX0" fmla="*/ 112529 w 457200"/>
                              <a:gd name="connsiteY0" fmla="*/ 0 h 769864"/>
                              <a:gd name="connsiteX1" fmla="*/ 325680 w 457200"/>
                              <a:gd name="connsiteY1" fmla="*/ 238254 h 769864"/>
                              <a:gd name="connsiteX2" fmla="*/ 457200 w 457200"/>
                              <a:gd name="connsiteY2" fmla="*/ 769864 h 769864"/>
                              <a:gd name="connsiteX0" fmla="*/ 0 w 457200"/>
                              <a:gd name="connsiteY0" fmla="*/ 312664 h 769864"/>
                              <a:gd name="connsiteX1" fmla="*/ 457200 w 457200"/>
                              <a:gd name="connsiteY1" fmla="*/ 769864 h 769864"/>
                              <a:gd name="connsiteX2" fmla="*/ 0 w 457200"/>
                              <a:gd name="connsiteY2" fmla="*/ 769864 h 769864"/>
                              <a:gd name="connsiteX3" fmla="*/ 0 w 457200"/>
                              <a:gd name="connsiteY3" fmla="*/ 312664 h 769864"/>
                              <a:gd name="connsiteX0" fmla="*/ 112529 w 457200"/>
                              <a:gd name="connsiteY0" fmla="*/ 0 h 769864"/>
                              <a:gd name="connsiteX1" fmla="*/ 325680 w 457200"/>
                              <a:gd name="connsiteY1" fmla="*/ 238254 h 769864"/>
                              <a:gd name="connsiteX2" fmla="*/ 450091 w 457200"/>
                              <a:gd name="connsiteY2" fmla="*/ 764377 h 769864"/>
                              <a:gd name="connsiteX0" fmla="*/ 0 w 457200"/>
                              <a:gd name="connsiteY0" fmla="*/ 312664 h 769864"/>
                              <a:gd name="connsiteX1" fmla="*/ 457200 w 457200"/>
                              <a:gd name="connsiteY1" fmla="*/ 769864 h 769864"/>
                              <a:gd name="connsiteX2" fmla="*/ 0 w 457200"/>
                              <a:gd name="connsiteY2" fmla="*/ 769864 h 769864"/>
                              <a:gd name="connsiteX3" fmla="*/ 0 w 457200"/>
                              <a:gd name="connsiteY3" fmla="*/ 312664 h 769864"/>
                              <a:gd name="connsiteX0" fmla="*/ 112529 w 457200"/>
                              <a:gd name="connsiteY0" fmla="*/ 0 h 769864"/>
                              <a:gd name="connsiteX1" fmla="*/ 325680 w 457200"/>
                              <a:gd name="connsiteY1" fmla="*/ 238254 h 769864"/>
                              <a:gd name="connsiteX2" fmla="*/ 450091 w 457200"/>
                              <a:gd name="connsiteY2" fmla="*/ 764377 h 769864"/>
                              <a:gd name="connsiteX0" fmla="*/ 0 w 457200"/>
                              <a:gd name="connsiteY0" fmla="*/ 312664 h 769864"/>
                              <a:gd name="connsiteX1" fmla="*/ 457200 w 457200"/>
                              <a:gd name="connsiteY1" fmla="*/ 769864 h 769864"/>
                              <a:gd name="connsiteX2" fmla="*/ 0 w 457200"/>
                              <a:gd name="connsiteY2" fmla="*/ 769864 h 769864"/>
                              <a:gd name="connsiteX3" fmla="*/ 0 w 457200"/>
                              <a:gd name="connsiteY3" fmla="*/ 312664 h 769864"/>
                              <a:gd name="connsiteX0" fmla="*/ 112529 w 457200"/>
                              <a:gd name="connsiteY0" fmla="*/ 0 h 769864"/>
                              <a:gd name="connsiteX1" fmla="*/ 313895 w 457200"/>
                              <a:gd name="connsiteY1" fmla="*/ 246174 h 769864"/>
                              <a:gd name="connsiteX2" fmla="*/ 450091 w 457200"/>
                              <a:gd name="connsiteY2" fmla="*/ 764377 h 769864"/>
                              <a:gd name="connsiteX0" fmla="*/ 0 w 457200"/>
                              <a:gd name="connsiteY0" fmla="*/ 283106 h 740306"/>
                              <a:gd name="connsiteX1" fmla="*/ 457200 w 457200"/>
                              <a:gd name="connsiteY1" fmla="*/ 740306 h 740306"/>
                              <a:gd name="connsiteX2" fmla="*/ 0 w 457200"/>
                              <a:gd name="connsiteY2" fmla="*/ 740306 h 740306"/>
                              <a:gd name="connsiteX3" fmla="*/ 0 w 457200"/>
                              <a:gd name="connsiteY3" fmla="*/ 283106 h 740306"/>
                              <a:gd name="connsiteX0" fmla="*/ 106731 w 457200"/>
                              <a:gd name="connsiteY0" fmla="*/ 0 h 740306"/>
                              <a:gd name="connsiteX1" fmla="*/ 313895 w 457200"/>
                              <a:gd name="connsiteY1" fmla="*/ 216616 h 740306"/>
                              <a:gd name="connsiteX2" fmla="*/ 450091 w 457200"/>
                              <a:gd name="connsiteY2" fmla="*/ 734819 h 740306"/>
                              <a:gd name="connsiteX0" fmla="*/ 0 w 457200"/>
                              <a:gd name="connsiteY0" fmla="*/ 230509 h 687709"/>
                              <a:gd name="connsiteX1" fmla="*/ 457200 w 457200"/>
                              <a:gd name="connsiteY1" fmla="*/ 687709 h 687709"/>
                              <a:gd name="connsiteX2" fmla="*/ 0 w 457200"/>
                              <a:gd name="connsiteY2" fmla="*/ 687709 h 687709"/>
                              <a:gd name="connsiteX3" fmla="*/ 0 w 457200"/>
                              <a:gd name="connsiteY3" fmla="*/ 230509 h 687709"/>
                              <a:gd name="connsiteX0" fmla="*/ 93423 w 457200"/>
                              <a:gd name="connsiteY0" fmla="*/ 0 h 687709"/>
                              <a:gd name="connsiteX1" fmla="*/ 313895 w 457200"/>
                              <a:gd name="connsiteY1" fmla="*/ 164019 h 687709"/>
                              <a:gd name="connsiteX2" fmla="*/ 450091 w 457200"/>
                              <a:gd name="connsiteY2" fmla="*/ 682222 h 687709"/>
                              <a:gd name="connsiteX0" fmla="*/ 0 w 457200"/>
                              <a:gd name="connsiteY0" fmla="*/ 193715 h 650915"/>
                              <a:gd name="connsiteX1" fmla="*/ 457200 w 457200"/>
                              <a:gd name="connsiteY1" fmla="*/ 650915 h 650915"/>
                              <a:gd name="connsiteX2" fmla="*/ 0 w 457200"/>
                              <a:gd name="connsiteY2" fmla="*/ 650915 h 650915"/>
                              <a:gd name="connsiteX3" fmla="*/ 0 w 457200"/>
                              <a:gd name="connsiteY3" fmla="*/ 193715 h 650915"/>
                              <a:gd name="connsiteX0" fmla="*/ 164609 w 457200"/>
                              <a:gd name="connsiteY0" fmla="*/ 0 h 650915"/>
                              <a:gd name="connsiteX1" fmla="*/ 313895 w 457200"/>
                              <a:gd name="connsiteY1" fmla="*/ 127225 h 650915"/>
                              <a:gd name="connsiteX2" fmla="*/ 450091 w 457200"/>
                              <a:gd name="connsiteY2" fmla="*/ 645428 h 650915"/>
                              <a:gd name="connsiteX0" fmla="*/ 0 w 457200"/>
                              <a:gd name="connsiteY0" fmla="*/ 223847 h 681047"/>
                              <a:gd name="connsiteX1" fmla="*/ 457200 w 457200"/>
                              <a:gd name="connsiteY1" fmla="*/ 681047 h 681047"/>
                              <a:gd name="connsiteX2" fmla="*/ 0 w 457200"/>
                              <a:gd name="connsiteY2" fmla="*/ 681047 h 681047"/>
                              <a:gd name="connsiteX3" fmla="*/ 0 w 457200"/>
                              <a:gd name="connsiteY3" fmla="*/ 223847 h 681047"/>
                              <a:gd name="connsiteX0" fmla="*/ 90970 w 457200"/>
                              <a:gd name="connsiteY0" fmla="*/ 0 h 681047"/>
                              <a:gd name="connsiteX1" fmla="*/ 313895 w 457200"/>
                              <a:gd name="connsiteY1" fmla="*/ 157357 h 681047"/>
                              <a:gd name="connsiteX2" fmla="*/ 450091 w 457200"/>
                              <a:gd name="connsiteY2" fmla="*/ 675560 h 681047"/>
                              <a:gd name="connsiteX0" fmla="*/ 0 w 457200"/>
                              <a:gd name="connsiteY0" fmla="*/ 223847 h 681047"/>
                              <a:gd name="connsiteX1" fmla="*/ 457200 w 457200"/>
                              <a:gd name="connsiteY1" fmla="*/ 681047 h 681047"/>
                              <a:gd name="connsiteX2" fmla="*/ 0 w 457200"/>
                              <a:gd name="connsiteY2" fmla="*/ 681047 h 681047"/>
                              <a:gd name="connsiteX3" fmla="*/ 0 w 457200"/>
                              <a:gd name="connsiteY3" fmla="*/ 223847 h 681047"/>
                              <a:gd name="connsiteX0" fmla="*/ 90970 w 457200"/>
                              <a:gd name="connsiteY0" fmla="*/ 0 h 681047"/>
                              <a:gd name="connsiteX1" fmla="*/ 274966 w 457200"/>
                              <a:gd name="connsiteY1" fmla="*/ 123358 h 681047"/>
                              <a:gd name="connsiteX2" fmla="*/ 450091 w 457200"/>
                              <a:gd name="connsiteY2" fmla="*/ 675560 h 681047"/>
                              <a:gd name="connsiteX0" fmla="*/ 0 w 457200"/>
                              <a:gd name="connsiteY0" fmla="*/ 223847 h 681047"/>
                              <a:gd name="connsiteX1" fmla="*/ 457200 w 457200"/>
                              <a:gd name="connsiteY1" fmla="*/ 681047 h 681047"/>
                              <a:gd name="connsiteX2" fmla="*/ 0 w 457200"/>
                              <a:gd name="connsiteY2" fmla="*/ 681047 h 681047"/>
                              <a:gd name="connsiteX3" fmla="*/ 0 w 457200"/>
                              <a:gd name="connsiteY3" fmla="*/ 223847 h 681047"/>
                              <a:gd name="connsiteX0" fmla="*/ 90970 w 457200"/>
                              <a:gd name="connsiteY0" fmla="*/ 0 h 681047"/>
                              <a:gd name="connsiteX1" fmla="*/ 274966 w 457200"/>
                              <a:gd name="connsiteY1" fmla="*/ 123358 h 681047"/>
                              <a:gd name="connsiteX2" fmla="*/ 310662 w 457200"/>
                              <a:gd name="connsiteY2" fmla="*/ 211788 h 681047"/>
                              <a:gd name="connsiteX3" fmla="*/ 450091 w 457200"/>
                              <a:gd name="connsiteY3" fmla="*/ 675560 h 681047"/>
                              <a:gd name="connsiteX0" fmla="*/ 0 w 457200"/>
                              <a:gd name="connsiteY0" fmla="*/ 223847 h 681047"/>
                              <a:gd name="connsiteX1" fmla="*/ 457200 w 457200"/>
                              <a:gd name="connsiteY1" fmla="*/ 681047 h 681047"/>
                              <a:gd name="connsiteX2" fmla="*/ 0 w 457200"/>
                              <a:gd name="connsiteY2" fmla="*/ 681047 h 681047"/>
                              <a:gd name="connsiteX3" fmla="*/ 0 w 457200"/>
                              <a:gd name="connsiteY3" fmla="*/ 223847 h 681047"/>
                              <a:gd name="connsiteX0" fmla="*/ 90970 w 457200"/>
                              <a:gd name="connsiteY0" fmla="*/ 0 h 681047"/>
                              <a:gd name="connsiteX1" fmla="*/ 274966 w 457200"/>
                              <a:gd name="connsiteY1" fmla="*/ 123358 h 681047"/>
                              <a:gd name="connsiteX2" fmla="*/ 383281 w 457200"/>
                              <a:gd name="connsiteY2" fmla="*/ 347456 h 681047"/>
                              <a:gd name="connsiteX3" fmla="*/ 450091 w 457200"/>
                              <a:gd name="connsiteY3" fmla="*/ 675560 h 681047"/>
                              <a:gd name="connsiteX0" fmla="*/ 0 w 457200"/>
                              <a:gd name="connsiteY0" fmla="*/ 223847 h 681047"/>
                              <a:gd name="connsiteX1" fmla="*/ 457200 w 457200"/>
                              <a:gd name="connsiteY1" fmla="*/ 681047 h 681047"/>
                              <a:gd name="connsiteX2" fmla="*/ 0 w 457200"/>
                              <a:gd name="connsiteY2" fmla="*/ 681047 h 681047"/>
                              <a:gd name="connsiteX3" fmla="*/ 0 w 457200"/>
                              <a:gd name="connsiteY3" fmla="*/ 223847 h 681047"/>
                              <a:gd name="connsiteX0" fmla="*/ 90970 w 457200"/>
                              <a:gd name="connsiteY0" fmla="*/ 0 h 681047"/>
                              <a:gd name="connsiteX1" fmla="*/ 274966 w 457200"/>
                              <a:gd name="connsiteY1" fmla="*/ 123358 h 681047"/>
                              <a:gd name="connsiteX2" fmla="*/ 383281 w 457200"/>
                              <a:gd name="connsiteY2" fmla="*/ 347456 h 681047"/>
                              <a:gd name="connsiteX3" fmla="*/ 450091 w 457200"/>
                              <a:gd name="connsiteY3" fmla="*/ 675560 h 681047"/>
                              <a:gd name="connsiteX0" fmla="*/ 0 w 457200"/>
                              <a:gd name="connsiteY0" fmla="*/ 223847 h 681047"/>
                              <a:gd name="connsiteX1" fmla="*/ 457200 w 457200"/>
                              <a:gd name="connsiteY1" fmla="*/ 681047 h 681047"/>
                              <a:gd name="connsiteX2" fmla="*/ 0 w 457200"/>
                              <a:gd name="connsiteY2" fmla="*/ 681047 h 681047"/>
                              <a:gd name="connsiteX3" fmla="*/ 0 w 457200"/>
                              <a:gd name="connsiteY3" fmla="*/ 223847 h 681047"/>
                              <a:gd name="connsiteX0" fmla="*/ 90970 w 457200"/>
                              <a:gd name="connsiteY0" fmla="*/ 0 h 681047"/>
                              <a:gd name="connsiteX1" fmla="*/ 267952 w 457200"/>
                              <a:gd name="connsiteY1" fmla="*/ 117750 h 681047"/>
                              <a:gd name="connsiteX2" fmla="*/ 383281 w 457200"/>
                              <a:gd name="connsiteY2" fmla="*/ 347456 h 681047"/>
                              <a:gd name="connsiteX3" fmla="*/ 450091 w 457200"/>
                              <a:gd name="connsiteY3" fmla="*/ 675560 h 681047"/>
                              <a:gd name="connsiteX0" fmla="*/ 0 w 457200"/>
                              <a:gd name="connsiteY0" fmla="*/ 223847 h 681047"/>
                              <a:gd name="connsiteX1" fmla="*/ 457200 w 457200"/>
                              <a:gd name="connsiteY1" fmla="*/ 681047 h 681047"/>
                              <a:gd name="connsiteX2" fmla="*/ 0 w 457200"/>
                              <a:gd name="connsiteY2" fmla="*/ 681047 h 681047"/>
                              <a:gd name="connsiteX3" fmla="*/ 0 w 457200"/>
                              <a:gd name="connsiteY3" fmla="*/ 223847 h 681047"/>
                              <a:gd name="connsiteX0" fmla="*/ 90970 w 457200"/>
                              <a:gd name="connsiteY0" fmla="*/ 0 h 681047"/>
                              <a:gd name="connsiteX1" fmla="*/ 280574 w 457200"/>
                              <a:gd name="connsiteY1" fmla="*/ 116344 h 681047"/>
                              <a:gd name="connsiteX2" fmla="*/ 383281 w 457200"/>
                              <a:gd name="connsiteY2" fmla="*/ 347456 h 681047"/>
                              <a:gd name="connsiteX3" fmla="*/ 450091 w 457200"/>
                              <a:gd name="connsiteY3" fmla="*/ 675560 h 681047"/>
                              <a:gd name="connsiteX0" fmla="*/ 0 w 457200"/>
                              <a:gd name="connsiteY0" fmla="*/ 232151 h 689351"/>
                              <a:gd name="connsiteX1" fmla="*/ 457200 w 457200"/>
                              <a:gd name="connsiteY1" fmla="*/ 689351 h 689351"/>
                              <a:gd name="connsiteX2" fmla="*/ 0 w 457200"/>
                              <a:gd name="connsiteY2" fmla="*/ 689351 h 689351"/>
                              <a:gd name="connsiteX3" fmla="*/ 0 w 457200"/>
                              <a:gd name="connsiteY3" fmla="*/ 232151 h 689351"/>
                              <a:gd name="connsiteX0" fmla="*/ 90970 w 457200"/>
                              <a:gd name="connsiteY0" fmla="*/ 8304 h 689351"/>
                              <a:gd name="connsiteX1" fmla="*/ 172103 w 457200"/>
                              <a:gd name="connsiteY1" fmla="*/ 8709 h 689351"/>
                              <a:gd name="connsiteX2" fmla="*/ 280574 w 457200"/>
                              <a:gd name="connsiteY2" fmla="*/ 124648 h 689351"/>
                              <a:gd name="connsiteX3" fmla="*/ 383281 w 457200"/>
                              <a:gd name="connsiteY3" fmla="*/ 355760 h 689351"/>
                              <a:gd name="connsiteX4" fmla="*/ 450091 w 457200"/>
                              <a:gd name="connsiteY4" fmla="*/ 683864 h 689351"/>
                              <a:gd name="connsiteX0" fmla="*/ 0 w 457200"/>
                              <a:gd name="connsiteY0" fmla="*/ 223847 h 681047"/>
                              <a:gd name="connsiteX1" fmla="*/ 457200 w 457200"/>
                              <a:gd name="connsiteY1" fmla="*/ 681047 h 681047"/>
                              <a:gd name="connsiteX2" fmla="*/ 0 w 457200"/>
                              <a:gd name="connsiteY2" fmla="*/ 681047 h 681047"/>
                              <a:gd name="connsiteX3" fmla="*/ 0 w 457200"/>
                              <a:gd name="connsiteY3" fmla="*/ 223847 h 681047"/>
                              <a:gd name="connsiteX0" fmla="*/ 90970 w 457200"/>
                              <a:gd name="connsiteY0" fmla="*/ 0 h 681047"/>
                              <a:gd name="connsiteX1" fmla="*/ 193154 w 457200"/>
                              <a:gd name="connsiteY1" fmla="*/ 45979 h 681047"/>
                              <a:gd name="connsiteX2" fmla="*/ 280574 w 457200"/>
                              <a:gd name="connsiteY2" fmla="*/ 116344 h 681047"/>
                              <a:gd name="connsiteX3" fmla="*/ 383281 w 457200"/>
                              <a:gd name="connsiteY3" fmla="*/ 347456 h 681047"/>
                              <a:gd name="connsiteX4" fmla="*/ 450091 w 457200"/>
                              <a:gd name="connsiteY4" fmla="*/ 675560 h 681047"/>
                              <a:gd name="connsiteX0" fmla="*/ 0 w 457200"/>
                              <a:gd name="connsiteY0" fmla="*/ 223847 h 681047"/>
                              <a:gd name="connsiteX1" fmla="*/ 457200 w 457200"/>
                              <a:gd name="connsiteY1" fmla="*/ 681047 h 681047"/>
                              <a:gd name="connsiteX2" fmla="*/ 0 w 457200"/>
                              <a:gd name="connsiteY2" fmla="*/ 681047 h 681047"/>
                              <a:gd name="connsiteX3" fmla="*/ 0 w 457200"/>
                              <a:gd name="connsiteY3" fmla="*/ 223847 h 681047"/>
                              <a:gd name="connsiteX0" fmla="*/ 90970 w 457200"/>
                              <a:gd name="connsiteY0" fmla="*/ 0 h 681047"/>
                              <a:gd name="connsiteX1" fmla="*/ 193154 w 457200"/>
                              <a:gd name="connsiteY1" fmla="*/ 45979 h 681047"/>
                              <a:gd name="connsiteX2" fmla="*/ 316339 w 457200"/>
                              <a:gd name="connsiteY2" fmla="*/ 121942 h 681047"/>
                              <a:gd name="connsiteX3" fmla="*/ 383281 w 457200"/>
                              <a:gd name="connsiteY3" fmla="*/ 347456 h 681047"/>
                              <a:gd name="connsiteX4" fmla="*/ 450091 w 457200"/>
                              <a:gd name="connsiteY4" fmla="*/ 675560 h 681047"/>
                              <a:gd name="connsiteX0" fmla="*/ 0 w 457200"/>
                              <a:gd name="connsiteY0" fmla="*/ 223847 h 681047"/>
                              <a:gd name="connsiteX1" fmla="*/ 457200 w 457200"/>
                              <a:gd name="connsiteY1" fmla="*/ 681047 h 681047"/>
                              <a:gd name="connsiteX2" fmla="*/ 0 w 457200"/>
                              <a:gd name="connsiteY2" fmla="*/ 681047 h 681047"/>
                              <a:gd name="connsiteX3" fmla="*/ 0 w 457200"/>
                              <a:gd name="connsiteY3" fmla="*/ 223847 h 681047"/>
                              <a:gd name="connsiteX0" fmla="*/ 90970 w 457200"/>
                              <a:gd name="connsiteY0" fmla="*/ 0 h 681047"/>
                              <a:gd name="connsiteX1" fmla="*/ 193154 w 457200"/>
                              <a:gd name="connsiteY1" fmla="*/ 45979 h 681047"/>
                              <a:gd name="connsiteX2" fmla="*/ 316339 w 457200"/>
                              <a:gd name="connsiteY2" fmla="*/ 121942 h 681047"/>
                              <a:gd name="connsiteX3" fmla="*/ 392747 w 457200"/>
                              <a:gd name="connsiteY3" fmla="*/ 346402 h 681047"/>
                              <a:gd name="connsiteX4" fmla="*/ 450091 w 457200"/>
                              <a:gd name="connsiteY4" fmla="*/ 675560 h 681047"/>
                              <a:gd name="connsiteX0" fmla="*/ 0 w 457200"/>
                              <a:gd name="connsiteY0" fmla="*/ 223847 h 681047"/>
                              <a:gd name="connsiteX1" fmla="*/ 457200 w 457200"/>
                              <a:gd name="connsiteY1" fmla="*/ 681047 h 681047"/>
                              <a:gd name="connsiteX2" fmla="*/ 0 w 457200"/>
                              <a:gd name="connsiteY2" fmla="*/ 681047 h 681047"/>
                              <a:gd name="connsiteX3" fmla="*/ 0 w 457200"/>
                              <a:gd name="connsiteY3" fmla="*/ 223847 h 681047"/>
                              <a:gd name="connsiteX0" fmla="*/ 90970 w 457200"/>
                              <a:gd name="connsiteY0" fmla="*/ 0 h 681047"/>
                              <a:gd name="connsiteX1" fmla="*/ 195254 w 457200"/>
                              <a:gd name="connsiteY1" fmla="*/ 36161 h 681047"/>
                              <a:gd name="connsiteX2" fmla="*/ 316339 w 457200"/>
                              <a:gd name="connsiteY2" fmla="*/ 121942 h 681047"/>
                              <a:gd name="connsiteX3" fmla="*/ 392747 w 457200"/>
                              <a:gd name="connsiteY3" fmla="*/ 346402 h 681047"/>
                              <a:gd name="connsiteX4" fmla="*/ 450091 w 457200"/>
                              <a:gd name="connsiteY4" fmla="*/ 675560 h 681047"/>
                              <a:gd name="connsiteX0" fmla="*/ 0 w 457200"/>
                              <a:gd name="connsiteY0" fmla="*/ 223847 h 681047"/>
                              <a:gd name="connsiteX1" fmla="*/ 457200 w 457200"/>
                              <a:gd name="connsiteY1" fmla="*/ 681047 h 681047"/>
                              <a:gd name="connsiteX2" fmla="*/ 0 w 457200"/>
                              <a:gd name="connsiteY2" fmla="*/ 681047 h 681047"/>
                              <a:gd name="connsiteX3" fmla="*/ 0 w 457200"/>
                              <a:gd name="connsiteY3" fmla="*/ 223847 h 681047"/>
                              <a:gd name="connsiteX0" fmla="*/ 90970 w 457200"/>
                              <a:gd name="connsiteY0" fmla="*/ 0 h 681047"/>
                              <a:gd name="connsiteX1" fmla="*/ 195254 w 457200"/>
                              <a:gd name="connsiteY1" fmla="*/ 36161 h 681047"/>
                              <a:gd name="connsiteX2" fmla="*/ 269597 w 457200"/>
                              <a:gd name="connsiteY2" fmla="*/ 72604 h 681047"/>
                              <a:gd name="connsiteX3" fmla="*/ 316339 w 457200"/>
                              <a:gd name="connsiteY3" fmla="*/ 121942 h 681047"/>
                              <a:gd name="connsiteX4" fmla="*/ 392747 w 457200"/>
                              <a:gd name="connsiteY4" fmla="*/ 346402 h 681047"/>
                              <a:gd name="connsiteX5" fmla="*/ 450091 w 457200"/>
                              <a:gd name="connsiteY5" fmla="*/ 675560 h 681047"/>
                              <a:gd name="connsiteX0" fmla="*/ 0 w 457200"/>
                              <a:gd name="connsiteY0" fmla="*/ 223847 h 681047"/>
                              <a:gd name="connsiteX1" fmla="*/ 457200 w 457200"/>
                              <a:gd name="connsiteY1" fmla="*/ 681047 h 681047"/>
                              <a:gd name="connsiteX2" fmla="*/ 0 w 457200"/>
                              <a:gd name="connsiteY2" fmla="*/ 681047 h 681047"/>
                              <a:gd name="connsiteX3" fmla="*/ 0 w 457200"/>
                              <a:gd name="connsiteY3" fmla="*/ 223847 h 681047"/>
                              <a:gd name="connsiteX0" fmla="*/ 90970 w 457200"/>
                              <a:gd name="connsiteY0" fmla="*/ 0 h 681047"/>
                              <a:gd name="connsiteX1" fmla="*/ 195254 w 457200"/>
                              <a:gd name="connsiteY1" fmla="*/ 36161 h 681047"/>
                              <a:gd name="connsiteX2" fmla="*/ 293434 w 457200"/>
                              <a:gd name="connsiteY2" fmla="*/ 57170 h 681047"/>
                              <a:gd name="connsiteX3" fmla="*/ 316339 w 457200"/>
                              <a:gd name="connsiteY3" fmla="*/ 121942 h 681047"/>
                              <a:gd name="connsiteX4" fmla="*/ 392747 w 457200"/>
                              <a:gd name="connsiteY4" fmla="*/ 346402 h 681047"/>
                              <a:gd name="connsiteX5" fmla="*/ 450091 w 457200"/>
                              <a:gd name="connsiteY5" fmla="*/ 675560 h 681047"/>
                              <a:gd name="connsiteX0" fmla="*/ 0 w 457200"/>
                              <a:gd name="connsiteY0" fmla="*/ 223847 h 681047"/>
                              <a:gd name="connsiteX1" fmla="*/ 457200 w 457200"/>
                              <a:gd name="connsiteY1" fmla="*/ 681047 h 681047"/>
                              <a:gd name="connsiteX2" fmla="*/ 0 w 457200"/>
                              <a:gd name="connsiteY2" fmla="*/ 681047 h 681047"/>
                              <a:gd name="connsiteX3" fmla="*/ 0 w 457200"/>
                              <a:gd name="connsiteY3" fmla="*/ 223847 h 681047"/>
                              <a:gd name="connsiteX0" fmla="*/ 90970 w 457200"/>
                              <a:gd name="connsiteY0" fmla="*/ 0 h 681047"/>
                              <a:gd name="connsiteX1" fmla="*/ 178774 w 457200"/>
                              <a:gd name="connsiteY1" fmla="*/ 31608 h 681047"/>
                              <a:gd name="connsiteX2" fmla="*/ 293434 w 457200"/>
                              <a:gd name="connsiteY2" fmla="*/ 57170 h 681047"/>
                              <a:gd name="connsiteX3" fmla="*/ 316339 w 457200"/>
                              <a:gd name="connsiteY3" fmla="*/ 121942 h 681047"/>
                              <a:gd name="connsiteX4" fmla="*/ 392747 w 457200"/>
                              <a:gd name="connsiteY4" fmla="*/ 346402 h 681047"/>
                              <a:gd name="connsiteX5" fmla="*/ 450091 w 457200"/>
                              <a:gd name="connsiteY5" fmla="*/ 675560 h 681047"/>
                              <a:gd name="connsiteX0" fmla="*/ 0 w 457200"/>
                              <a:gd name="connsiteY0" fmla="*/ 223847 h 681047"/>
                              <a:gd name="connsiteX1" fmla="*/ 457200 w 457200"/>
                              <a:gd name="connsiteY1" fmla="*/ 681047 h 681047"/>
                              <a:gd name="connsiteX2" fmla="*/ 0 w 457200"/>
                              <a:gd name="connsiteY2" fmla="*/ 681047 h 681047"/>
                              <a:gd name="connsiteX3" fmla="*/ 0 w 457200"/>
                              <a:gd name="connsiteY3" fmla="*/ 223847 h 681047"/>
                              <a:gd name="connsiteX0" fmla="*/ 90970 w 457200"/>
                              <a:gd name="connsiteY0" fmla="*/ 0 h 681047"/>
                              <a:gd name="connsiteX1" fmla="*/ 178774 w 457200"/>
                              <a:gd name="connsiteY1" fmla="*/ 31608 h 681047"/>
                              <a:gd name="connsiteX2" fmla="*/ 293434 w 457200"/>
                              <a:gd name="connsiteY2" fmla="*/ 57170 h 681047"/>
                              <a:gd name="connsiteX3" fmla="*/ 336678 w 457200"/>
                              <a:gd name="connsiteY3" fmla="*/ 132455 h 681047"/>
                              <a:gd name="connsiteX4" fmla="*/ 392747 w 457200"/>
                              <a:gd name="connsiteY4" fmla="*/ 346402 h 681047"/>
                              <a:gd name="connsiteX5" fmla="*/ 450091 w 457200"/>
                              <a:gd name="connsiteY5" fmla="*/ 675560 h 681047"/>
                              <a:gd name="connsiteX0" fmla="*/ 0 w 457200"/>
                              <a:gd name="connsiteY0" fmla="*/ 223847 h 681047"/>
                              <a:gd name="connsiteX1" fmla="*/ 457200 w 457200"/>
                              <a:gd name="connsiteY1" fmla="*/ 681047 h 681047"/>
                              <a:gd name="connsiteX2" fmla="*/ 0 w 457200"/>
                              <a:gd name="connsiteY2" fmla="*/ 681047 h 681047"/>
                              <a:gd name="connsiteX3" fmla="*/ 0 w 457200"/>
                              <a:gd name="connsiteY3" fmla="*/ 223847 h 681047"/>
                              <a:gd name="connsiteX0" fmla="*/ 90970 w 457200"/>
                              <a:gd name="connsiteY0" fmla="*/ 0 h 681047"/>
                              <a:gd name="connsiteX1" fmla="*/ 178774 w 457200"/>
                              <a:gd name="connsiteY1" fmla="*/ 31608 h 681047"/>
                              <a:gd name="connsiteX2" fmla="*/ 295543 w 457200"/>
                              <a:gd name="connsiteY2" fmla="*/ 76103 h 681047"/>
                              <a:gd name="connsiteX3" fmla="*/ 336678 w 457200"/>
                              <a:gd name="connsiteY3" fmla="*/ 132455 h 681047"/>
                              <a:gd name="connsiteX4" fmla="*/ 392747 w 457200"/>
                              <a:gd name="connsiteY4" fmla="*/ 346402 h 681047"/>
                              <a:gd name="connsiteX5" fmla="*/ 450091 w 457200"/>
                              <a:gd name="connsiteY5" fmla="*/ 675560 h 681047"/>
                              <a:gd name="connsiteX0" fmla="*/ 0 w 457200"/>
                              <a:gd name="connsiteY0" fmla="*/ 223847 h 681047"/>
                              <a:gd name="connsiteX1" fmla="*/ 457200 w 457200"/>
                              <a:gd name="connsiteY1" fmla="*/ 681047 h 681047"/>
                              <a:gd name="connsiteX2" fmla="*/ 0 w 457200"/>
                              <a:gd name="connsiteY2" fmla="*/ 681047 h 681047"/>
                              <a:gd name="connsiteX3" fmla="*/ 0 w 457200"/>
                              <a:gd name="connsiteY3" fmla="*/ 223847 h 681047"/>
                              <a:gd name="connsiteX0" fmla="*/ 90970 w 457200"/>
                              <a:gd name="connsiteY0" fmla="*/ 0 h 681047"/>
                              <a:gd name="connsiteX1" fmla="*/ 178774 w 457200"/>
                              <a:gd name="connsiteY1" fmla="*/ 31608 h 681047"/>
                              <a:gd name="connsiteX2" fmla="*/ 295543 w 457200"/>
                              <a:gd name="connsiteY2" fmla="*/ 76103 h 681047"/>
                              <a:gd name="connsiteX3" fmla="*/ 348272 w 457200"/>
                              <a:gd name="connsiteY3" fmla="*/ 207835 h 681047"/>
                              <a:gd name="connsiteX4" fmla="*/ 392747 w 457200"/>
                              <a:gd name="connsiteY4" fmla="*/ 346402 h 681047"/>
                              <a:gd name="connsiteX5" fmla="*/ 450091 w 457200"/>
                              <a:gd name="connsiteY5" fmla="*/ 675560 h 681047"/>
                              <a:gd name="connsiteX0" fmla="*/ 0 w 457200"/>
                              <a:gd name="connsiteY0" fmla="*/ 223847 h 681047"/>
                              <a:gd name="connsiteX1" fmla="*/ 457200 w 457200"/>
                              <a:gd name="connsiteY1" fmla="*/ 681047 h 681047"/>
                              <a:gd name="connsiteX2" fmla="*/ 0 w 457200"/>
                              <a:gd name="connsiteY2" fmla="*/ 681047 h 681047"/>
                              <a:gd name="connsiteX3" fmla="*/ 0 w 457200"/>
                              <a:gd name="connsiteY3" fmla="*/ 223847 h 681047"/>
                              <a:gd name="connsiteX0" fmla="*/ 90970 w 457200"/>
                              <a:gd name="connsiteY0" fmla="*/ 0 h 681047"/>
                              <a:gd name="connsiteX1" fmla="*/ 178774 w 457200"/>
                              <a:gd name="connsiteY1" fmla="*/ 31608 h 681047"/>
                              <a:gd name="connsiteX2" fmla="*/ 295543 w 457200"/>
                              <a:gd name="connsiteY2" fmla="*/ 76103 h 681047"/>
                              <a:gd name="connsiteX3" fmla="*/ 356332 w 457200"/>
                              <a:gd name="connsiteY3" fmla="*/ 194159 h 681047"/>
                              <a:gd name="connsiteX4" fmla="*/ 392747 w 457200"/>
                              <a:gd name="connsiteY4" fmla="*/ 346402 h 681047"/>
                              <a:gd name="connsiteX5" fmla="*/ 450091 w 457200"/>
                              <a:gd name="connsiteY5" fmla="*/ 675560 h 681047"/>
                              <a:gd name="connsiteX0" fmla="*/ 0 w 457200"/>
                              <a:gd name="connsiteY0" fmla="*/ 223847 h 681047"/>
                              <a:gd name="connsiteX1" fmla="*/ 457200 w 457200"/>
                              <a:gd name="connsiteY1" fmla="*/ 681047 h 681047"/>
                              <a:gd name="connsiteX2" fmla="*/ 0 w 457200"/>
                              <a:gd name="connsiteY2" fmla="*/ 681047 h 681047"/>
                              <a:gd name="connsiteX3" fmla="*/ 0 w 457200"/>
                              <a:gd name="connsiteY3" fmla="*/ 223847 h 681047"/>
                              <a:gd name="connsiteX0" fmla="*/ 90970 w 457200"/>
                              <a:gd name="connsiteY0" fmla="*/ 0 h 681047"/>
                              <a:gd name="connsiteX1" fmla="*/ 178774 w 457200"/>
                              <a:gd name="connsiteY1" fmla="*/ 31608 h 681047"/>
                              <a:gd name="connsiteX2" fmla="*/ 295543 w 457200"/>
                              <a:gd name="connsiteY2" fmla="*/ 76103 h 681047"/>
                              <a:gd name="connsiteX3" fmla="*/ 392747 w 457200"/>
                              <a:gd name="connsiteY3" fmla="*/ 346402 h 681047"/>
                              <a:gd name="connsiteX4" fmla="*/ 450091 w 457200"/>
                              <a:gd name="connsiteY4" fmla="*/ 675560 h 681047"/>
                              <a:gd name="connsiteX0" fmla="*/ 0 w 457200"/>
                              <a:gd name="connsiteY0" fmla="*/ 223847 h 681047"/>
                              <a:gd name="connsiteX1" fmla="*/ 457200 w 457200"/>
                              <a:gd name="connsiteY1" fmla="*/ 681047 h 681047"/>
                              <a:gd name="connsiteX2" fmla="*/ 0 w 457200"/>
                              <a:gd name="connsiteY2" fmla="*/ 681047 h 681047"/>
                              <a:gd name="connsiteX3" fmla="*/ 0 w 457200"/>
                              <a:gd name="connsiteY3" fmla="*/ 223847 h 681047"/>
                              <a:gd name="connsiteX0" fmla="*/ 90970 w 457200"/>
                              <a:gd name="connsiteY0" fmla="*/ 0 h 681047"/>
                              <a:gd name="connsiteX1" fmla="*/ 178774 w 457200"/>
                              <a:gd name="connsiteY1" fmla="*/ 31608 h 681047"/>
                              <a:gd name="connsiteX2" fmla="*/ 321499 w 457200"/>
                              <a:gd name="connsiteY2" fmla="*/ 108352 h 681047"/>
                              <a:gd name="connsiteX3" fmla="*/ 392747 w 457200"/>
                              <a:gd name="connsiteY3" fmla="*/ 346402 h 681047"/>
                              <a:gd name="connsiteX4" fmla="*/ 450091 w 457200"/>
                              <a:gd name="connsiteY4" fmla="*/ 675560 h 681047"/>
                              <a:gd name="connsiteX0" fmla="*/ 0 w 457200"/>
                              <a:gd name="connsiteY0" fmla="*/ 223847 h 681047"/>
                              <a:gd name="connsiteX1" fmla="*/ 457200 w 457200"/>
                              <a:gd name="connsiteY1" fmla="*/ 681047 h 681047"/>
                              <a:gd name="connsiteX2" fmla="*/ 0 w 457200"/>
                              <a:gd name="connsiteY2" fmla="*/ 681047 h 681047"/>
                              <a:gd name="connsiteX3" fmla="*/ 0 w 457200"/>
                              <a:gd name="connsiteY3" fmla="*/ 223847 h 681047"/>
                              <a:gd name="connsiteX0" fmla="*/ 90970 w 457200"/>
                              <a:gd name="connsiteY0" fmla="*/ 0 h 681047"/>
                              <a:gd name="connsiteX1" fmla="*/ 178774 w 457200"/>
                              <a:gd name="connsiteY1" fmla="*/ 31608 h 681047"/>
                              <a:gd name="connsiteX2" fmla="*/ 321499 w 457200"/>
                              <a:gd name="connsiteY2" fmla="*/ 108352 h 681047"/>
                              <a:gd name="connsiteX3" fmla="*/ 392747 w 457200"/>
                              <a:gd name="connsiteY3" fmla="*/ 346402 h 681047"/>
                              <a:gd name="connsiteX4" fmla="*/ 451175 w 457200"/>
                              <a:gd name="connsiteY4" fmla="*/ 655582 h 68104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457200" h="681047" stroke="0" extrusionOk="0">
                                <a:moveTo>
                                  <a:pt x="0" y="223847"/>
                                </a:moveTo>
                                <a:cubicBezTo>
                                  <a:pt x="252505" y="223847"/>
                                  <a:pt x="457200" y="428542"/>
                                  <a:pt x="457200" y="681047"/>
                                </a:cubicBezTo>
                                <a:lnTo>
                                  <a:pt x="0" y="681047"/>
                                </a:lnTo>
                                <a:lnTo>
                                  <a:pt x="0" y="223847"/>
                                </a:lnTo>
                                <a:close/>
                              </a:path>
                              <a:path w="457200" h="681047" fill="none">
                                <a:moveTo>
                                  <a:pt x="90970" y="0"/>
                                </a:moveTo>
                                <a:cubicBezTo>
                                  <a:pt x="104492" y="67"/>
                                  <a:pt x="147173" y="12217"/>
                                  <a:pt x="178774" y="31608"/>
                                </a:cubicBezTo>
                                <a:cubicBezTo>
                                  <a:pt x="208545" y="43709"/>
                                  <a:pt x="285837" y="55886"/>
                                  <a:pt x="321499" y="108352"/>
                                </a:cubicBezTo>
                                <a:cubicBezTo>
                                  <a:pt x="357161" y="160818"/>
                                  <a:pt x="366989" y="246493"/>
                                  <a:pt x="392747" y="346402"/>
                                </a:cubicBezTo>
                                <a:cubicBezTo>
                                  <a:pt x="421934" y="438436"/>
                                  <a:pt x="427937" y="578287"/>
                                  <a:pt x="451175" y="655582"/>
                                </a:cubicBezTo>
                              </a:path>
                            </a:pathLst>
                          </a:custGeom>
                          <a:ln w="28575"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26" name="Oval 225"/>
                          <p:cNvSpPr/>
                          <p:nvPr/>
                        </p:nvSpPr>
                        <p:spPr>
                          <a:xfrm>
                            <a:off x="1520997" y="3012328"/>
                            <a:ext cx="146738" cy="45719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27" name="Arc 38"/>
                          <p:cNvSpPr/>
                          <p:nvPr/>
                        </p:nvSpPr>
                        <p:spPr>
                          <a:xfrm rot="11240271">
                            <a:off x="1610592" y="3064706"/>
                            <a:ext cx="457200" cy="684751"/>
                          </a:xfrm>
                          <a:custGeom>
                            <a:avLst/>
                            <a:gdLst>
                              <a:gd name="connsiteX0" fmla="*/ 457200 w 914400"/>
                              <a:gd name="connsiteY0" fmla="*/ 0 h 914400"/>
                              <a:gd name="connsiteX1" fmla="*/ 914400 w 914400"/>
                              <a:gd name="connsiteY1" fmla="*/ 457200 h 914400"/>
                              <a:gd name="connsiteX2" fmla="*/ 457200 w 914400"/>
                              <a:gd name="connsiteY2" fmla="*/ 457200 h 914400"/>
                              <a:gd name="connsiteX3" fmla="*/ 457200 w 914400"/>
                              <a:gd name="connsiteY3" fmla="*/ 0 h 914400"/>
                              <a:gd name="connsiteX0" fmla="*/ 457200 w 914400"/>
                              <a:gd name="connsiteY0" fmla="*/ 0 h 914400"/>
                              <a:gd name="connsiteX1" fmla="*/ 914400 w 914400"/>
                              <a:gd name="connsiteY1" fmla="*/ 457200 h 914400"/>
                              <a:gd name="connsiteX0" fmla="*/ 0 w 457200"/>
                              <a:gd name="connsiteY0" fmla="*/ 23404 h 480604"/>
                              <a:gd name="connsiteX1" fmla="*/ 457200 w 457200"/>
                              <a:gd name="connsiteY1" fmla="*/ 480604 h 480604"/>
                              <a:gd name="connsiteX2" fmla="*/ 0 w 457200"/>
                              <a:gd name="connsiteY2" fmla="*/ 480604 h 480604"/>
                              <a:gd name="connsiteX3" fmla="*/ 0 w 457200"/>
                              <a:gd name="connsiteY3" fmla="*/ 23404 h 480604"/>
                              <a:gd name="connsiteX0" fmla="*/ 0 w 457200"/>
                              <a:gd name="connsiteY0" fmla="*/ 23404 h 480604"/>
                              <a:gd name="connsiteX1" fmla="*/ 230993 w 457200"/>
                              <a:gd name="connsiteY1" fmla="*/ 9205 h 480604"/>
                              <a:gd name="connsiteX2" fmla="*/ 457200 w 457200"/>
                              <a:gd name="connsiteY2" fmla="*/ 480604 h 480604"/>
                              <a:gd name="connsiteX0" fmla="*/ 13357 w 470557"/>
                              <a:gd name="connsiteY0" fmla="*/ 203158 h 660358"/>
                              <a:gd name="connsiteX1" fmla="*/ 470557 w 470557"/>
                              <a:gd name="connsiteY1" fmla="*/ 660358 h 660358"/>
                              <a:gd name="connsiteX2" fmla="*/ 13357 w 470557"/>
                              <a:gd name="connsiteY2" fmla="*/ 660358 h 660358"/>
                              <a:gd name="connsiteX3" fmla="*/ 13357 w 470557"/>
                              <a:gd name="connsiteY3" fmla="*/ 203158 h 660358"/>
                              <a:gd name="connsiteX0" fmla="*/ 0 w 470557"/>
                              <a:gd name="connsiteY0" fmla="*/ 0 h 660358"/>
                              <a:gd name="connsiteX1" fmla="*/ 244350 w 470557"/>
                              <a:gd name="connsiteY1" fmla="*/ 188959 h 660358"/>
                              <a:gd name="connsiteX2" fmla="*/ 470557 w 470557"/>
                              <a:gd name="connsiteY2" fmla="*/ 660358 h 660358"/>
                              <a:gd name="connsiteX0" fmla="*/ 13357 w 470557"/>
                              <a:gd name="connsiteY0" fmla="*/ 203158 h 660358"/>
                              <a:gd name="connsiteX1" fmla="*/ 470557 w 470557"/>
                              <a:gd name="connsiteY1" fmla="*/ 660358 h 660358"/>
                              <a:gd name="connsiteX2" fmla="*/ 13357 w 470557"/>
                              <a:gd name="connsiteY2" fmla="*/ 660358 h 660358"/>
                              <a:gd name="connsiteX3" fmla="*/ 13357 w 470557"/>
                              <a:gd name="connsiteY3" fmla="*/ 203158 h 660358"/>
                              <a:gd name="connsiteX0" fmla="*/ 0 w 470557"/>
                              <a:gd name="connsiteY0" fmla="*/ 0 h 660358"/>
                              <a:gd name="connsiteX1" fmla="*/ 254420 w 470557"/>
                              <a:gd name="connsiteY1" fmla="*/ 142845 h 660358"/>
                              <a:gd name="connsiteX2" fmla="*/ 244350 w 470557"/>
                              <a:gd name="connsiteY2" fmla="*/ 188959 h 660358"/>
                              <a:gd name="connsiteX3" fmla="*/ 470557 w 470557"/>
                              <a:gd name="connsiteY3" fmla="*/ 660358 h 660358"/>
                              <a:gd name="connsiteX0" fmla="*/ 13357 w 470557"/>
                              <a:gd name="connsiteY0" fmla="*/ 203158 h 660358"/>
                              <a:gd name="connsiteX1" fmla="*/ 470557 w 470557"/>
                              <a:gd name="connsiteY1" fmla="*/ 660358 h 660358"/>
                              <a:gd name="connsiteX2" fmla="*/ 13357 w 470557"/>
                              <a:gd name="connsiteY2" fmla="*/ 660358 h 660358"/>
                              <a:gd name="connsiteX3" fmla="*/ 13357 w 470557"/>
                              <a:gd name="connsiteY3" fmla="*/ 203158 h 660358"/>
                              <a:gd name="connsiteX0" fmla="*/ 0 w 470557"/>
                              <a:gd name="connsiteY0" fmla="*/ 0 h 660358"/>
                              <a:gd name="connsiteX1" fmla="*/ 254420 w 470557"/>
                              <a:gd name="connsiteY1" fmla="*/ 142845 h 660358"/>
                              <a:gd name="connsiteX2" fmla="*/ 304922 w 470557"/>
                              <a:gd name="connsiteY2" fmla="*/ 62714 h 660358"/>
                              <a:gd name="connsiteX3" fmla="*/ 470557 w 470557"/>
                              <a:gd name="connsiteY3" fmla="*/ 660358 h 660358"/>
                              <a:gd name="connsiteX0" fmla="*/ 13357 w 470557"/>
                              <a:gd name="connsiteY0" fmla="*/ 255245 h 712445"/>
                              <a:gd name="connsiteX1" fmla="*/ 470557 w 470557"/>
                              <a:gd name="connsiteY1" fmla="*/ 712445 h 712445"/>
                              <a:gd name="connsiteX2" fmla="*/ 13357 w 470557"/>
                              <a:gd name="connsiteY2" fmla="*/ 712445 h 712445"/>
                              <a:gd name="connsiteX3" fmla="*/ 13357 w 470557"/>
                              <a:gd name="connsiteY3" fmla="*/ 255245 h 712445"/>
                              <a:gd name="connsiteX0" fmla="*/ 0 w 470557"/>
                              <a:gd name="connsiteY0" fmla="*/ 52087 h 712445"/>
                              <a:gd name="connsiteX1" fmla="*/ 182043 w 470557"/>
                              <a:gd name="connsiteY1" fmla="*/ 5777 h 712445"/>
                              <a:gd name="connsiteX2" fmla="*/ 304922 w 470557"/>
                              <a:gd name="connsiteY2" fmla="*/ 114801 h 712445"/>
                              <a:gd name="connsiteX3" fmla="*/ 470557 w 470557"/>
                              <a:gd name="connsiteY3" fmla="*/ 712445 h 712445"/>
                              <a:gd name="connsiteX0" fmla="*/ 0 w 457200"/>
                              <a:gd name="connsiteY0" fmla="*/ 286344 h 743544"/>
                              <a:gd name="connsiteX1" fmla="*/ 457200 w 457200"/>
                              <a:gd name="connsiteY1" fmla="*/ 743544 h 743544"/>
                              <a:gd name="connsiteX2" fmla="*/ 0 w 457200"/>
                              <a:gd name="connsiteY2" fmla="*/ 743544 h 743544"/>
                              <a:gd name="connsiteX3" fmla="*/ 0 w 457200"/>
                              <a:gd name="connsiteY3" fmla="*/ 286344 h 743544"/>
                              <a:gd name="connsiteX0" fmla="*/ 11144 w 457200"/>
                              <a:gd name="connsiteY0" fmla="*/ 0 h 743544"/>
                              <a:gd name="connsiteX1" fmla="*/ 168686 w 457200"/>
                              <a:gd name="connsiteY1" fmla="*/ 36876 h 743544"/>
                              <a:gd name="connsiteX2" fmla="*/ 291565 w 457200"/>
                              <a:gd name="connsiteY2" fmla="*/ 145900 h 743544"/>
                              <a:gd name="connsiteX3" fmla="*/ 457200 w 457200"/>
                              <a:gd name="connsiteY3" fmla="*/ 743544 h 743544"/>
                              <a:gd name="connsiteX0" fmla="*/ 1877 w 459077"/>
                              <a:gd name="connsiteY0" fmla="*/ 294761 h 751961"/>
                              <a:gd name="connsiteX1" fmla="*/ 459077 w 459077"/>
                              <a:gd name="connsiteY1" fmla="*/ 751961 h 751961"/>
                              <a:gd name="connsiteX2" fmla="*/ 1877 w 459077"/>
                              <a:gd name="connsiteY2" fmla="*/ 751961 h 751961"/>
                              <a:gd name="connsiteX3" fmla="*/ 1877 w 459077"/>
                              <a:gd name="connsiteY3" fmla="*/ 294761 h 751961"/>
                              <a:gd name="connsiteX0" fmla="*/ 13021 w 459077"/>
                              <a:gd name="connsiteY0" fmla="*/ 8417 h 751961"/>
                              <a:gd name="connsiteX1" fmla="*/ 11299 w 459077"/>
                              <a:gd name="connsiteY1" fmla="*/ 1777 h 751961"/>
                              <a:gd name="connsiteX2" fmla="*/ 170563 w 459077"/>
                              <a:gd name="connsiteY2" fmla="*/ 45293 h 751961"/>
                              <a:gd name="connsiteX3" fmla="*/ 293442 w 459077"/>
                              <a:gd name="connsiteY3" fmla="*/ 154317 h 751961"/>
                              <a:gd name="connsiteX4" fmla="*/ 459077 w 459077"/>
                              <a:gd name="connsiteY4" fmla="*/ 751961 h 751961"/>
                              <a:gd name="connsiteX0" fmla="*/ 0 w 457200"/>
                              <a:gd name="connsiteY0" fmla="*/ 416686 h 873886"/>
                              <a:gd name="connsiteX1" fmla="*/ 457200 w 457200"/>
                              <a:gd name="connsiteY1" fmla="*/ 873886 h 873886"/>
                              <a:gd name="connsiteX2" fmla="*/ 0 w 457200"/>
                              <a:gd name="connsiteY2" fmla="*/ 873886 h 873886"/>
                              <a:gd name="connsiteX3" fmla="*/ 0 w 457200"/>
                              <a:gd name="connsiteY3" fmla="*/ 416686 h 873886"/>
                              <a:gd name="connsiteX0" fmla="*/ 11144 w 457200"/>
                              <a:gd name="connsiteY0" fmla="*/ 130342 h 873886"/>
                              <a:gd name="connsiteX1" fmla="*/ 9422 w 457200"/>
                              <a:gd name="connsiteY1" fmla="*/ 123702 h 873886"/>
                              <a:gd name="connsiteX2" fmla="*/ 168686 w 457200"/>
                              <a:gd name="connsiteY2" fmla="*/ 167218 h 873886"/>
                              <a:gd name="connsiteX3" fmla="*/ 291565 w 457200"/>
                              <a:gd name="connsiteY3" fmla="*/ 276242 h 873886"/>
                              <a:gd name="connsiteX4" fmla="*/ 457200 w 457200"/>
                              <a:gd name="connsiteY4" fmla="*/ 873886 h 873886"/>
                              <a:gd name="connsiteX0" fmla="*/ 0 w 457200"/>
                              <a:gd name="connsiteY0" fmla="*/ 463867 h 921067"/>
                              <a:gd name="connsiteX1" fmla="*/ 457200 w 457200"/>
                              <a:gd name="connsiteY1" fmla="*/ 921067 h 921067"/>
                              <a:gd name="connsiteX2" fmla="*/ 0 w 457200"/>
                              <a:gd name="connsiteY2" fmla="*/ 921067 h 921067"/>
                              <a:gd name="connsiteX3" fmla="*/ 0 w 457200"/>
                              <a:gd name="connsiteY3" fmla="*/ 463867 h 921067"/>
                              <a:gd name="connsiteX0" fmla="*/ 11144 w 457200"/>
                              <a:gd name="connsiteY0" fmla="*/ 177523 h 921067"/>
                              <a:gd name="connsiteX1" fmla="*/ 84808 w 457200"/>
                              <a:gd name="connsiteY1" fmla="*/ 109956 h 921067"/>
                              <a:gd name="connsiteX2" fmla="*/ 168686 w 457200"/>
                              <a:gd name="connsiteY2" fmla="*/ 214399 h 921067"/>
                              <a:gd name="connsiteX3" fmla="*/ 291565 w 457200"/>
                              <a:gd name="connsiteY3" fmla="*/ 323423 h 921067"/>
                              <a:gd name="connsiteX4" fmla="*/ 457200 w 457200"/>
                              <a:gd name="connsiteY4" fmla="*/ 921067 h 921067"/>
                              <a:gd name="connsiteX0" fmla="*/ 111857 w 569057"/>
                              <a:gd name="connsiteY0" fmla="*/ 471459 h 928659"/>
                              <a:gd name="connsiteX1" fmla="*/ 569057 w 569057"/>
                              <a:gd name="connsiteY1" fmla="*/ 928659 h 928659"/>
                              <a:gd name="connsiteX2" fmla="*/ 111857 w 569057"/>
                              <a:gd name="connsiteY2" fmla="*/ 928659 h 928659"/>
                              <a:gd name="connsiteX3" fmla="*/ 111857 w 569057"/>
                              <a:gd name="connsiteY3" fmla="*/ 471459 h 928659"/>
                              <a:gd name="connsiteX0" fmla="*/ 0 w 569057"/>
                              <a:gd name="connsiteY0" fmla="*/ 149735 h 928659"/>
                              <a:gd name="connsiteX1" fmla="*/ 196665 w 569057"/>
                              <a:gd name="connsiteY1" fmla="*/ 117548 h 928659"/>
                              <a:gd name="connsiteX2" fmla="*/ 280543 w 569057"/>
                              <a:gd name="connsiteY2" fmla="*/ 221991 h 928659"/>
                              <a:gd name="connsiteX3" fmla="*/ 403422 w 569057"/>
                              <a:gd name="connsiteY3" fmla="*/ 331015 h 928659"/>
                              <a:gd name="connsiteX4" fmla="*/ 569057 w 569057"/>
                              <a:gd name="connsiteY4" fmla="*/ 928659 h 928659"/>
                              <a:gd name="connsiteX0" fmla="*/ 0 w 457200"/>
                              <a:gd name="connsiteY0" fmla="*/ 353911 h 811111"/>
                              <a:gd name="connsiteX1" fmla="*/ 457200 w 457200"/>
                              <a:gd name="connsiteY1" fmla="*/ 811111 h 811111"/>
                              <a:gd name="connsiteX2" fmla="*/ 0 w 457200"/>
                              <a:gd name="connsiteY2" fmla="*/ 811111 h 811111"/>
                              <a:gd name="connsiteX3" fmla="*/ 0 w 457200"/>
                              <a:gd name="connsiteY3" fmla="*/ 353911 h 811111"/>
                              <a:gd name="connsiteX0" fmla="*/ 84808 w 457200"/>
                              <a:gd name="connsiteY0" fmla="*/ 0 h 811111"/>
                              <a:gd name="connsiteX1" fmla="*/ 168686 w 457200"/>
                              <a:gd name="connsiteY1" fmla="*/ 104443 h 811111"/>
                              <a:gd name="connsiteX2" fmla="*/ 291565 w 457200"/>
                              <a:gd name="connsiteY2" fmla="*/ 213467 h 811111"/>
                              <a:gd name="connsiteX3" fmla="*/ 457200 w 457200"/>
                              <a:gd name="connsiteY3" fmla="*/ 811111 h 811111"/>
                              <a:gd name="connsiteX0" fmla="*/ 0 w 457200"/>
                              <a:gd name="connsiteY0" fmla="*/ 353911 h 811111"/>
                              <a:gd name="connsiteX1" fmla="*/ 457200 w 457200"/>
                              <a:gd name="connsiteY1" fmla="*/ 811111 h 811111"/>
                              <a:gd name="connsiteX2" fmla="*/ 0 w 457200"/>
                              <a:gd name="connsiteY2" fmla="*/ 811111 h 811111"/>
                              <a:gd name="connsiteX3" fmla="*/ 0 w 457200"/>
                              <a:gd name="connsiteY3" fmla="*/ 353911 h 811111"/>
                              <a:gd name="connsiteX0" fmla="*/ 84808 w 457200"/>
                              <a:gd name="connsiteY0" fmla="*/ 0 h 811111"/>
                              <a:gd name="connsiteX1" fmla="*/ 168686 w 457200"/>
                              <a:gd name="connsiteY1" fmla="*/ 104443 h 811111"/>
                              <a:gd name="connsiteX2" fmla="*/ 326610 w 457200"/>
                              <a:gd name="connsiteY2" fmla="*/ 212155 h 811111"/>
                              <a:gd name="connsiteX3" fmla="*/ 457200 w 457200"/>
                              <a:gd name="connsiteY3" fmla="*/ 811111 h 811111"/>
                              <a:gd name="connsiteX0" fmla="*/ 0 w 457200"/>
                              <a:gd name="connsiteY0" fmla="*/ 390578 h 847778"/>
                              <a:gd name="connsiteX1" fmla="*/ 457200 w 457200"/>
                              <a:gd name="connsiteY1" fmla="*/ 847778 h 847778"/>
                              <a:gd name="connsiteX2" fmla="*/ 0 w 457200"/>
                              <a:gd name="connsiteY2" fmla="*/ 847778 h 847778"/>
                              <a:gd name="connsiteX3" fmla="*/ 0 w 457200"/>
                              <a:gd name="connsiteY3" fmla="*/ 390578 h 847778"/>
                              <a:gd name="connsiteX0" fmla="*/ 96093 w 457200"/>
                              <a:gd name="connsiteY0" fmla="*/ 0 h 847778"/>
                              <a:gd name="connsiteX1" fmla="*/ 168686 w 457200"/>
                              <a:gd name="connsiteY1" fmla="*/ 141110 h 847778"/>
                              <a:gd name="connsiteX2" fmla="*/ 326610 w 457200"/>
                              <a:gd name="connsiteY2" fmla="*/ 248822 h 847778"/>
                              <a:gd name="connsiteX3" fmla="*/ 457200 w 457200"/>
                              <a:gd name="connsiteY3" fmla="*/ 847778 h 847778"/>
                              <a:gd name="connsiteX0" fmla="*/ 0 w 457200"/>
                              <a:gd name="connsiteY0" fmla="*/ 390578 h 847778"/>
                              <a:gd name="connsiteX1" fmla="*/ 457200 w 457200"/>
                              <a:gd name="connsiteY1" fmla="*/ 847778 h 847778"/>
                              <a:gd name="connsiteX2" fmla="*/ 0 w 457200"/>
                              <a:gd name="connsiteY2" fmla="*/ 847778 h 847778"/>
                              <a:gd name="connsiteX3" fmla="*/ 0 w 457200"/>
                              <a:gd name="connsiteY3" fmla="*/ 390578 h 847778"/>
                              <a:gd name="connsiteX0" fmla="*/ 96093 w 457200"/>
                              <a:gd name="connsiteY0" fmla="*/ 0 h 847778"/>
                              <a:gd name="connsiteX1" fmla="*/ 168686 w 457200"/>
                              <a:gd name="connsiteY1" fmla="*/ 141110 h 847778"/>
                              <a:gd name="connsiteX2" fmla="*/ 326920 w 457200"/>
                              <a:gd name="connsiteY2" fmla="*/ 226374 h 847778"/>
                              <a:gd name="connsiteX3" fmla="*/ 457200 w 457200"/>
                              <a:gd name="connsiteY3" fmla="*/ 847778 h 847778"/>
                              <a:gd name="connsiteX0" fmla="*/ 0 w 457200"/>
                              <a:gd name="connsiteY0" fmla="*/ 390578 h 847778"/>
                              <a:gd name="connsiteX1" fmla="*/ 457200 w 457200"/>
                              <a:gd name="connsiteY1" fmla="*/ 847778 h 847778"/>
                              <a:gd name="connsiteX2" fmla="*/ 0 w 457200"/>
                              <a:gd name="connsiteY2" fmla="*/ 847778 h 847778"/>
                              <a:gd name="connsiteX3" fmla="*/ 0 w 457200"/>
                              <a:gd name="connsiteY3" fmla="*/ 390578 h 847778"/>
                              <a:gd name="connsiteX0" fmla="*/ 96093 w 457200"/>
                              <a:gd name="connsiteY0" fmla="*/ 0 h 847778"/>
                              <a:gd name="connsiteX1" fmla="*/ 168686 w 457200"/>
                              <a:gd name="connsiteY1" fmla="*/ 141110 h 847778"/>
                              <a:gd name="connsiteX2" fmla="*/ 457200 w 457200"/>
                              <a:gd name="connsiteY2" fmla="*/ 847778 h 847778"/>
                              <a:gd name="connsiteX0" fmla="*/ 0 w 457200"/>
                              <a:gd name="connsiteY0" fmla="*/ 390578 h 847778"/>
                              <a:gd name="connsiteX1" fmla="*/ 457200 w 457200"/>
                              <a:gd name="connsiteY1" fmla="*/ 847778 h 847778"/>
                              <a:gd name="connsiteX2" fmla="*/ 0 w 457200"/>
                              <a:gd name="connsiteY2" fmla="*/ 847778 h 847778"/>
                              <a:gd name="connsiteX3" fmla="*/ 0 w 457200"/>
                              <a:gd name="connsiteY3" fmla="*/ 390578 h 847778"/>
                              <a:gd name="connsiteX0" fmla="*/ 96093 w 457200"/>
                              <a:gd name="connsiteY0" fmla="*/ 0 h 847778"/>
                              <a:gd name="connsiteX1" fmla="*/ 325680 w 457200"/>
                              <a:gd name="connsiteY1" fmla="*/ 316168 h 847778"/>
                              <a:gd name="connsiteX2" fmla="*/ 457200 w 457200"/>
                              <a:gd name="connsiteY2" fmla="*/ 847778 h 847778"/>
                              <a:gd name="connsiteX0" fmla="*/ 0 w 457200"/>
                              <a:gd name="connsiteY0" fmla="*/ 312664 h 769864"/>
                              <a:gd name="connsiteX1" fmla="*/ 457200 w 457200"/>
                              <a:gd name="connsiteY1" fmla="*/ 769864 h 769864"/>
                              <a:gd name="connsiteX2" fmla="*/ 0 w 457200"/>
                              <a:gd name="connsiteY2" fmla="*/ 769864 h 769864"/>
                              <a:gd name="connsiteX3" fmla="*/ 0 w 457200"/>
                              <a:gd name="connsiteY3" fmla="*/ 312664 h 769864"/>
                              <a:gd name="connsiteX0" fmla="*/ 112529 w 457200"/>
                              <a:gd name="connsiteY0" fmla="*/ 0 h 769864"/>
                              <a:gd name="connsiteX1" fmla="*/ 325680 w 457200"/>
                              <a:gd name="connsiteY1" fmla="*/ 238254 h 769864"/>
                              <a:gd name="connsiteX2" fmla="*/ 457200 w 457200"/>
                              <a:gd name="connsiteY2" fmla="*/ 769864 h 769864"/>
                              <a:gd name="connsiteX0" fmla="*/ 0 w 457200"/>
                              <a:gd name="connsiteY0" fmla="*/ 312664 h 769864"/>
                              <a:gd name="connsiteX1" fmla="*/ 457200 w 457200"/>
                              <a:gd name="connsiteY1" fmla="*/ 769864 h 769864"/>
                              <a:gd name="connsiteX2" fmla="*/ 0 w 457200"/>
                              <a:gd name="connsiteY2" fmla="*/ 769864 h 769864"/>
                              <a:gd name="connsiteX3" fmla="*/ 0 w 457200"/>
                              <a:gd name="connsiteY3" fmla="*/ 312664 h 769864"/>
                              <a:gd name="connsiteX0" fmla="*/ 112529 w 457200"/>
                              <a:gd name="connsiteY0" fmla="*/ 0 h 769864"/>
                              <a:gd name="connsiteX1" fmla="*/ 325680 w 457200"/>
                              <a:gd name="connsiteY1" fmla="*/ 238254 h 769864"/>
                              <a:gd name="connsiteX2" fmla="*/ 450091 w 457200"/>
                              <a:gd name="connsiteY2" fmla="*/ 764377 h 769864"/>
                              <a:gd name="connsiteX0" fmla="*/ 0 w 457200"/>
                              <a:gd name="connsiteY0" fmla="*/ 312664 h 769864"/>
                              <a:gd name="connsiteX1" fmla="*/ 457200 w 457200"/>
                              <a:gd name="connsiteY1" fmla="*/ 769864 h 769864"/>
                              <a:gd name="connsiteX2" fmla="*/ 0 w 457200"/>
                              <a:gd name="connsiteY2" fmla="*/ 769864 h 769864"/>
                              <a:gd name="connsiteX3" fmla="*/ 0 w 457200"/>
                              <a:gd name="connsiteY3" fmla="*/ 312664 h 769864"/>
                              <a:gd name="connsiteX0" fmla="*/ 112529 w 457200"/>
                              <a:gd name="connsiteY0" fmla="*/ 0 h 769864"/>
                              <a:gd name="connsiteX1" fmla="*/ 325680 w 457200"/>
                              <a:gd name="connsiteY1" fmla="*/ 238254 h 769864"/>
                              <a:gd name="connsiteX2" fmla="*/ 450091 w 457200"/>
                              <a:gd name="connsiteY2" fmla="*/ 764377 h 769864"/>
                              <a:gd name="connsiteX0" fmla="*/ 0 w 457200"/>
                              <a:gd name="connsiteY0" fmla="*/ 312664 h 769864"/>
                              <a:gd name="connsiteX1" fmla="*/ 457200 w 457200"/>
                              <a:gd name="connsiteY1" fmla="*/ 769864 h 769864"/>
                              <a:gd name="connsiteX2" fmla="*/ 0 w 457200"/>
                              <a:gd name="connsiteY2" fmla="*/ 769864 h 769864"/>
                              <a:gd name="connsiteX3" fmla="*/ 0 w 457200"/>
                              <a:gd name="connsiteY3" fmla="*/ 312664 h 769864"/>
                              <a:gd name="connsiteX0" fmla="*/ 112529 w 457200"/>
                              <a:gd name="connsiteY0" fmla="*/ 0 h 769864"/>
                              <a:gd name="connsiteX1" fmla="*/ 325680 w 457200"/>
                              <a:gd name="connsiteY1" fmla="*/ 238254 h 769864"/>
                              <a:gd name="connsiteX2" fmla="*/ 363130 w 457200"/>
                              <a:gd name="connsiteY2" fmla="*/ 355075 h 769864"/>
                              <a:gd name="connsiteX3" fmla="*/ 450091 w 457200"/>
                              <a:gd name="connsiteY3" fmla="*/ 764377 h 769864"/>
                              <a:gd name="connsiteX0" fmla="*/ 0 w 457200"/>
                              <a:gd name="connsiteY0" fmla="*/ 312664 h 769864"/>
                              <a:gd name="connsiteX1" fmla="*/ 457200 w 457200"/>
                              <a:gd name="connsiteY1" fmla="*/ 769864 h 769864"/>
                              <a:gd name="connsiteX2" fmla="*/ 0 w 457200"/>
                              <a:gd name="connsiteY2" fmla="*/ 769864 h 769864"/>
                              <a:gd name="connsiteX3" fmla="*/ 0 w 457200"/>
                              <a:gd name="connsiteY3" fmla="*/ 312664 h 769864"/>
                              <a:gd name="connsiteX0" fmla="*/ 112529 w 457200"/>
                              <a:gd name="connsiteY0" fmla="*/ 0 h 769864"/>
                              <a:gd name="connsiteX1" fmla="*/ 325680 w 457200"/>
                              <a:gd name="connsiteY1" fmla="*/ 238254 h 769864"/>
                              <a:gd name="connsiteX2" fmla="*/ 384027 w 457200"/>
                              <a:gd name="connsiteY2" fmla="*/ 467628 h 769864"/>
                              <a:gd name="connsiteX3" fmla="*/ 450091 w 457200"/>
                              <a:gd name="connsiteY3" fmla="*/ 764377 h 769864"/>
                              <a:gd name="connsiteX0" fmla="*/ 0 w 457200"/>
                              <a:gd name="connsiteY0" fmla="*/ 312664 h 769864"/>
                              <a:gd name="connsiteX1" fmla="*/ 457200 w 457200"/>
                              <a:gd name="connsiteY1" fmla="*/ 769864 h 769864"/>
                              <a:gd name="connsiteX2" fmla="*/ 0 w 457200"/>
                              <a:gd name="connsiteY2" fmla="*/ 769864 h 769864"/>
                              <a:gd name="connsiteX3" fmla="*/ 0 w 457200"/>
                              <a:gd name="connsiteY3" fmla="*/ 312664 h 769864"/>
                              <a:gd name="connsiteX0" fmla="*/ 112529 w 457200"/>
                              <a:gd name="connsiteY0" fmla="*/ 0 h 769864"/>
                              <a:gd name="connsiteX1" fmla="*/ 308003 w 457200"/>
                              <a:gd name="connsiteY1" fmla="*/ 250134 h 769864"/>
                              <a:gd name="connsiteX2" fmla="*/ 384027 w 457200"/>
                              <a:gd name="connsiteY2" fmla="*/ 467628 h 769864"/>
                              <a:gd name="connsiteX3" fmla="*/ 450091 w 457200"/>
                              <a:gd name="connsiteY3" fmla="*/ 764377 h 769864"/>
                              <a:gd name="connsiteX0" fmla="*/ 0 w 457200"/>
                              <a:gd name="connsiteY0" fmla="*/ 312664 h 769864"/>
                              <a:gd name="connsiteX1" fmla="*/ 457200 w 457200"/>
                              <a:gd name="connsiteY1" fmla="*/ 769864 h 769864"/>
                              <a:gd name="connsiteX2" fmla="*/ 0 w 457200"/>
                              <a:gd name="connsiteY2" fmla="*/ 769864 h 769864"/>
                              <a:gd name="connsiteX3" fmla="*/ 0 w 457200"/>
                              <a:gd name="connsiteY3" fmla="*/ 312664 h 769864"/>
                              <a:gd name="connsiteX0" fmla="*/ 112529 w 457200"/>
                              <a:gd name="connsiteY0" fmla="*/ 0 h 769864"/>
                              <a:gd name="connsiteX1" fmla="*/ 322937 w 457200"/>
                              <a:gd name="connsiteY1" fmla="*/ 241808 h 769864"/>
                              <a:gd name="connsiteX2" fmla="*/ 384027 w 457200"/>
                              <a:gd name="connsiteY2" fmla="*/ 467628 h 769864"/>
                              <a:gd name="connsiteX3" fmla="*/ 450091 w 457200"/>
                              <a:gd name="connsiteY3" fmla="*/ 764377 h 769864"/>
                              <a:gd name="connsiteX0" fmla="*/ 0 w 457200"/>
                              <a:gd name="connsiteY0" fmla="*/ 312664 h 769864"/>
                              <a:gd name="connsiteX1" fmla="*/ 457200 w 457200"/>
                              <a:gd name="connsiteY1" fmla="*/ 769864 h 769864"/>
                              <a:gd name="connsiteX2" fmla="*/ 0 w 457200"/>
                              <a:gd name="connsiteY2" fmla="*/ 769864 h 769864"/>
                              <a:gd name="connsiteX3" fmla="*/ 0 w 457200"/>
                              <a:gd name="connsiteY3" fmla="*/ 312664 h 769864"/>
                              <a:gd name="connsiteX0" fmla="*/ 112529 w 457200"/>
                              <a:gd name="connsiteY0" fmla="*/ 0 h 769864"/>
                              <a:gd name="connsiteX1" fmla="*/ 226272 w 457200"/>
                              <a:gd name="connsiteY1" fmla="*/ 87791 h 769864"/>
                              <a:gd name="connsiteX2" fmla="*/ 322937 w 457200"/>
                              <a:gd name="connsiteY2" fmla="*/ 241808 h 769864"/>
                              <a:gd name="connsiteX3" fmla="*/ 384027 w 457200"/>
                              <a:gd name="connsiteY3" fmla="*/ 467628 h 769864"/>
                              <a:gd name="connsiteX4" fmla="*/ 450091 w 457200"/>
                              <a:gd name="connsiteY4" fmla="*/ 764377 h 769864"/>
                              <a:gd name="connsiteX0" fmla="*/ 0 w 457200"/>
                              <a:gd name="connsiteY0" fmla="*/ 312664 h 769864"/>
                              <a:gd name="connsiteX1" fmla="*/ 457200 w 457200"/>
                              <a:gd name="connsiteY1" fmla="*/ 769864 h 769864"/>
                              <a:gd name="connsiteX2" fmla="*/ 0 w 457200"/>
                              <a:gd name="connsiteY2" fmla="*/ 769864 h 769864"/>
                              <a:gd name="connsiteX3" fmla="*/ 0 w 457200"/>
                              <a:gd name="connsiteY3" fmla="*/ 312664 h 769864"/>
                              <a:gd name="connsiteX0" fmla="*/ 112529 w 457200"/>
                              <a:gd name="connsiteY0" fmla="*/ 0 h 769864"/>
                              <a:gd name="connsiteX1" fmla="*/ 226582 w 457200"/>
                              <a:gd name="connsiteY1" fmla="*/ 65343 h 769864"/>
                              <a:gd name="connsiteX2" fmla="*/ 322937 w 457200"/>
                              <a:gd name="connsiteY2" fmla="*/ 241808 h 769864"/>
                              <a:gd name="connsiteX3" fmla="*/ 384027 w 457200"/>
                              <a:gd name="connsiteY3" fmla="*/ 467628 h 769864"/>
                              <a:gd name="connsiteX4" fmla="*/ 450091 w 457200"/>
                              <a:gd name="connsiteY4" fmla="*/ 764377 h 769864"/>
                              <a:gd name="connsiteX0" fmla="*/ 0 w 457200"/>
                              <a:gd name="connsiteY0" fmla="*/ 312664 h 769864"/>
                              <a:gd name="connsiteX1" fmla="*/ 457200 w 457200"/>
                              <a:gd name="connsiteY1" fmla="*/ 769864 h 769864"/>
                              <a:gd name="connsiteX2" fmla="*/ 0 w 457200"/>
                              <a:gd name="connsiteY2" fmla="*/ 769864 h 769864"/>
                              <a:gd name="connsiteX3" fmla="*/ 0 w 457200"/>
                              <a:gd name="connsiteY3" fmla="*/ 312664 h 769864"/>
                              <a:gd name="connsiteX0" fmla="*/ 112529 w 457200"/>
                              <a:gd name="connsiteY0" fmla="*/ 0 h 769864"/>
                              <a:gd name="connsiteX1" fmla="*/ 226582 w 457200"/>
                              <a:gd name="connsiteY1" fmla="*/ 65343 h 769864"/>
                              <a:gd name="connsiteX2" fmla="*/ 320409 w 457200"/>
                              <a:gd name="connsiteY2" fmla="*/ 197316 h 769864"/>
                              <a:gd name="connsiteX3" fmla="*/ 384027 w 457200"/>
                              <a:gd name="connsiteY3" fmla="*/ 467628 h 769864"/>
                              <a:gd name="connsiteX4" fmla="*/ 450091 w 457200"/>
                              <a:gd name="connsiteY4" fmla="*/ 764377 h 769864"/>
                              <a:gd name="connsiteX0" fmla="*/ 0 w 457200"/>
                              <a:gd name="connsiteY0" fmla="*/ 312664 h 769864"/>
                              <a:gd name="connsiteX1" fmla="*/ 457200 w 457200"/>
                              <a:gd name="connsiteY1" fmla="*/ 769864 h 769864"/>
                              <a:gd name="connsiteX2" fmla="*/ 0 w 457200"/>
                              <a:gd name="connsiteY2" fmla="*/ 769864 h 769864"/>
                              <a:gd name="connsiteX3" fmla="*/ 0 w 457200"/>
                              <a:gd name="connsiteY3" fmla="*/ 312664 h 769864"/>
                              <a:gd name="connsiteX0" fmla="*/ 112529 w 457200"/>
                              <a:gd name="connsiteY0" fmla="*/ 0 h 769864"/>
                              <a:gd name="connsiteX1" fmla="*/ 226582 w 457200"/>
                              <a:gd name="connsiteY1" fmla="*/ 65343 h 769864"/>
                              <a:gd name="connsiteX2" fmla="*/ 304664 w 457200"/>
                              <a:gd name="connsiteY2" fmla="*/ 199344 h 769864"/>
                              <a:gd name="connsiteX3" fmla="*/ 384027 w 457200"/>
                              <a:gd name="connsiteY3" fmla="*/ 467628 h 769864"/>
                              <a:gd name="connsiteX4" fmla="*/ 450091 w 457200"/>
                              <a:gd name="connsiteY4" fmla="*/ 764377 h 769864"/>
                              <a:gd name="connsiteX0" fmla="*/ 0 w 457200"/>
                              <a:gd name="connsiteY0" fmla="*/ 256705 h 713905"/>
                              <a:gd name="connsiteX1" fmla="*/ 457200 w 457200"/>
                              <a:gd name="connsiteY1" fmla="*/ 713905 h 713905"/>
                              <a:gd name="connsiteX2" fmla="*/ 0 w 457200"/>
                              <a:gd name="connsiteY2" fmla="*/ 713905 h 713905"/>
                              <a:gd name="connsiteX3" fmla="*/ 0 w 457200"/>
                              <a:gd name="connsiteY3" fmla="*/ 256705 h 713905"/>
                              <a:gd name="connsiteX0" fmla="*/ 98381 w 457200"/>
                              <a:gd name="connsiteY0" fmla="*/ 57906 h 713905"/>
                              <a:gd name="connsiteX1" fmla="*/ 226582 w 457200"/>
                              <a:gd name="connsiteY1" fmla="*/ 9384 h 713905"/>
                              <a:gd name="connsiteX2" fmla="*/ 304664 w 457200"/>
                              <a:gd name="connsiteY2" fmla="*/ 143385 h 713905"/>
                              <a:gd name="connsiteX3" fmla="*/ 384027 w 457200"/>
                              <a:gd name="connsiteY3" fmla="*/ 411669 h 713905"/>
                              <a:gd name="connsiteX4" fmla="*/ 450091 w 457200"/>
                              <a:gd name="connsiteY4" fmla="*/ 708418 h 713905"/>
                              <a:gd name="connsiteX0" fmla="*/ 0 w 457200"/>
                              <a:gd name="connsiteY0" fmla="*/ 198799 h 655999"/>
                              <a:gd name="connsiteX1" fmla="*/ 457200 w 457200"/>
                              <a:gd name="connsiteY1" fmla="*/ 655999 h 655999"/>
                              <a:gd name="connsiteX2" fmla="*/ 0 w 457200"/>
                              <a:gd name="connsiteY2" fmla="*/ 655999 h 655999"/>
                              <a:gd name="connsiteX3" fmla="*/ 0 w 457200"/>
                              <a:gd name="connsiteY3" fmla="*/ 198799 h 655999"/>
                              <a:gd name="connsiteX0" fmla="*/ 98381 w 457200"/>
                              <a:gd name="connsiteY0" fmla="*/ 0 h 655999"/>
                              <a:gd name="connsiteX1" fmla="*/ 237220 w 457200"/>
                              <a:gd name="connsiteY1" fmla="*/ 58949 h 655999"/>
                              <a:gd name="connsiteX2" fmla="*/ 304664 w 457200"/>
                              <a:gd name="connsiteY2" fmla="*/ 85479 h 655999"/>
                              <a:gd name="connsiteX3" fmla="*/ 384027 w 457200"/>
                              <a:gd name="connsiteY3" fmla="*/ 353763 h 655999"/>
                              <a:gd name="connsiteX4" fmla="*/ 450091 w 457200"/>
                              <a:gd name="connsiteY4" fmla="*/ 650512 h 655999"/>
                              <a:gd name="connsiteX0" fmla="*/ 0 w 457200"/>
                              <a:gd name="connsiteY0" fmla="*/ 198799 h 655999"/>
                              <a:gd name="connsiteX1" fmla="*/ 457200 w 457200"/>
                              <a:gd name="connsiteY1" fmla="*/ 655999 h 655999"/>
                              <a:gd name="connsiteX2" fmla="*/ 0 w 457200"/>
                              <a:gd name="connsiteY2" fmla="*/ 655999 h 655999"/>
                              <a:gd name="connsiteX3" fmla="*/ 0 w 457200"/>
                              <a:gd name="connsiteY3" fmla="*/ 198799 h 655999"/>
                              <a:gd name="connsiteX0" fmla="*/ 98381 w 457200"/>
                              <a:gd name="connsiteY0" fmla="*/ 0 h 655999"/>
                              <a:gd name="connsiteX1" fmla="*/ 237220 w 457200"/>
                              <a:gd name="connsiteY1" fmla="*/ 58949 h 655999"/>
                              <a:gd name="connsiteX2" fmla="*/ 334602 w 457200"/>
                              <a:gd name="connsiteY2" fmla="*/ 193666 h 655999"/>
                              <a:gd name="connsiteX3" fmla="*/ 384027 w 457200"/>
                              <a:gd name="connsiteY3" fmla="*/ 353763 h 655999"/>
                              <a:gd name="connsiteX4" fmla="*/ 450091 w 457200"/>
                              <a:gd name="connsiteY4" fmla="*/ 650512 h 655999"/>
                              <a:gd name="connsiteX0" fmla="*/ 0 w 457200"/>
                              <a:gd name="connsiteY0" fmla="*/ 198799 h 655999"/>
                              <a:gd name="connsiteX1" fmla="*/ 457200 w 457200"/>
                              <a:gd name="connsiteY1" fmla="*/ 655999 h 655999"/>
                              <a:gd name="connsiteX2" fmla="*/ 0 w 457200"/>
                              <a:gd name="connsiteY2" fmla="*/ 655999 h 655999"/>
                              <a:gd name="connsiteX3" fmla="*/ 0 w 457200"/>
                              <a:gd name="connsiteY3" fmla="*/ 198799 h 655999"/>
                              <a:gd name="connsiteX0" fmla="*/ 98381 w 457200"/>
                              <a:gd name="connsiteY0" fmla="*/ 0 h 655999"/>
                              <a:gd name="connsiteX1" fmla="*/ 237220 w 457200"/>
                              <a:gd name="connsiteY1" fmla="*/ 58949 h 655999"/>
                              <a:gd name="connsiteX2" fmla="*/ 334602 w 457200"/>
                              <a:gd name="connsiteY2" fmla="*/ 193666 h 655999"/>
                              <a:gd name="connsiteX3" fmla="*/ 389704 w 457200"/>
                              <a:gd name="connsiteY3" fmla="*/ 397849 h 655999"/>
                              <a:gd name="connsiteX4" fmla="*/ 450091 w 457200"/>
                              <a:gd name="connsiteY4" fmla="*/ 650512 h 655999"/>
                              <a:gd name="connsiteX0" fmla="*/ 0 w 457200"/>
                              <a:gd name="connsiteY0" fmla="*/ 198799 h 655999"/>
                              <a:gd name="connsiteX1" fmla="*/ 457200 w 457200"/>
                              <a:gd name="connsiteY1" fmla="*/ 655999 h 655999"/>
                              <a:gd name="connsiteX2" fmla="*/ 0 w 457200"/>
                              <a:gd name="connsiteY2" fmla="*/ 655999 h 655999"/>
                              <a:gd name="connsiteX3" fmla="*/ 0 w 457200"/>
                              <a:gd name="connsiteY3" fmla="*/ 198799 h 655999"/>
                              <a:gd name="connsiteX0" fmla="*/ 98381 w 457200"/>
                              <a:gd name="connsiteY0" fmla="*/ 0 h 655999"/>
                              <a:gd name="connsiteX1" fmla="*/ 237220 w 457200"/>
                              <a:gd name="connsiteY1" fmla="*/ 58949 h 655999"/>
                              <a:gd name="connsiteX2" fmla="*/ 322006 w 457200"/>
                              <a:gd name="connsiteY2" fmla="*/ 195288 h 655999"/>
                              <a:gd name="connsiteX3" fmla="*/ 389704 w 457200"/>
                              <a:gd name="connsiteY3" fmla="*/ 397849 h 655999"/>
                              <a:gd name="connsiteX4" fmla="*/ 450091 w 457200"/>
                              <a:gd name="connsiteY4" fmla="*/ 650512 h 655999"/>
                              <a:gd name="connsiteX0" fmla="*/ 0 w 457200"/>
                              <a:gd name="connsiteY0" fmla="*/ 198799 h 655999"/>
                              <a:gd name="connsiteX1" fmla="*/ 457200 w 457200"/>
                              <a:gd name="connsiteY1" fmla="*/ 655999 h 655999"/>
                              <a:gd name="connsiteX2" fmla="*/ 0 w 457200"/>
                              <a:gd name="connsiteY2" fmla="*/ 655999 h 655999"/>
                              <a:gd name="connsiteX3" fmla="*/ 0 w 457200"/>
                              <a:gd name="connsiteY3" fmla="*/ 198799 h 655999"/>
                              <a:gd name="connsiteX0" fmla="*/ 98381 w 457200"/>
                              <a:gd name="connsiteY0" fmla="*/ 0 h 655999"/>
                              <a:gd name="connsiteX1" fmla="*/ 237220 w 457200"/>
                              <a:gd name="connsiteY1" fmla="*/ 58949 h 655999"/>
                              <a:gd name="connsiteX2" fmla="*/ 322006 w 457200"/>
                              <a:gd name="connsiteY2" fmla="*/ 195288 h 655999"/>
                              <a:gd name="connsiteX3" fmla="*/ 353160 w 457200"/>
                              <a:gd name="connsiteY3" fmla="*/ 263217 h 655999"/>
                              <a:gd name="connsiteX4" fmla="*/ 389704 w 457200"/>
                              <a:gd name="connsiteY4" fmla="*/ 397849 h 655999"/>
                              <a:gd name="connsiteX5" fmla="*/ 450091 w 457200"/>
                              <a:gd name="connsiteY5" fmla="*/ 650512 h 655999"/>
                              <a:gd name="connsiteX0" fmla="*/ 0 w 457200"/>
                              <a:gd name="connsiteY0" fmla="*/ 198799 h 655999"/>
                              <a:gd name="connsiteX1" fmla="*/ 457200 w 457200"/>
                              <a:gd name="connsiteY1" fmla="*/ 655999 h 655999"/>
                              <a:gd name="connsiteX2" fmla="*/ 0 w 457200"/>
                              <a:gd name="connsiteY2" fmla="*/ 655999 h 655999"/>
                              <a:gd name="connsiteX3" fmla="*/ 0 w 457200"/>
                              <a:gd name="connsiteY3" fmla="*/ 198799 h 655999"/>
                              <a:gd name="connsiteX0" fmla="*/ 98381 w 457200"/>
                              <a:gd name="connsiteY0" fmla="*/ 0 h 655999"/>
                              <a:gd name="connsiteX1" fmla="*/ 237220 w 457200"/>
                              <a:gd name="connsiteY1" fmla="*/ 58949 h 655999"/>
                              <a:gd name="connsiteX2" fmla="*/ 313180 w 457200"/>
                              <a:gd name="connsiteY2" fmla="*/ 151608 h 655999"/>
                              <a:gd name="connsiteX3" fmla="*/ 353160 w 457200"/>
                              <a:gd name="connsiteY3" fmla="*/ 263217 h 655999"/>
                              <a:gd name="connsiteX4" fmla="*/ 389704 w 457200"/>
                              <a:gd name="connsiteY4" fmla="*/ 397849 h 655999"/>
                              <a:gd name="connsiteX5" fmla="*/ 450091 w 457200"/>
                              <a:gd name="connsiteY5" fmla="*/ 650512 h 655999"/>
                              <a:gd name="connsiteX0" fmla="*/ 0 w 457200"/>
                              <a:gd name="connsiteY0" fmla="*/ 198799 h 655999"/>
                              <a:gd name="connsiteX1" fmla="*/ 457200 w 457200"/>
                              <a:gd name="connsiteY1" fmla="*/ 655999 h 655999"/>
                              <a:gd name="connsiteX2" fmla="*/ 0 w 457200"/>
                              <a:gd name="connsiteY2" fmla="*/ 655999 h 655999"/>
                              <a:gd name="connsiteX3" fmla="*/ 0 w 457200"/>
                              <a:gd name="connsiteY3" fmla="*/ 198799 h 655999"/>
                              <a:gd name="connsiteX0" fmla="*/ 98381 w 457200"/>
                              <a:gd name="connsiteY0" fmla="*/ 0 h 655999"/>
                              <a:gd name="connsiteX1" fmla="*/ 237220 w 457200"/>
                              <a:gd name="connsiteY1" fmla="*/ 58949 h 655999"/>
                              <a:gd name="connsiteX2" fmla="*/ 313180 w 457200"/>
                              <a:gd name="connsiteY2" fmla="*/ 151608 h 655999"/>
                              <a:gd name="connsiteX3" fmla="*/ 362607 w 457200"/>
                              <a:gd name="connsiteY3" fmla="*/ 262000 h 655999"/>
                              <a:gd name="connsiteX4" fmla="*/ 389704 w 457200"/>
                              <a:gd name="connsiteY4" fmla="*/ 397849 h 655999"/>
                              <a:gd name="connsiteX5" fmla="*/ 450091 w 457200"/>
                              <a:gd name="connsiteY5" fmla="*/ 650512 h 655999"/>
                              <a:gd name="connsiteX0" fmla="*/ 0 w 457200"/>
                              <a:gd name="connsiteY0" fmla="*/ 198799 h 655999"/>
                              <a:gd name="connsiteX1" fmla="*/ 457200 w 457200"/>
                              <a:gd name="connsiteY1" fmla="*/ 655999 h 655999"/>
                              <a:gd name="connsiteX2" fmla="*/ 0 w 457200"/>
                              <a:gd name="connsiteY2" fmla="*/ 655999 h 655999"/>
                              <a:gd name="connsiteX3" fmla="*/ 0 w 457200"/>
                              <a:gd name="connsiteY3" fmla="*/ 198799 h 655999"/>
                              <a:gd name="connsiteX0" fmla="*/ 98381 w 457200"/>
                              <a:gd name="connsiteY0" fmla="*/ 0 h 655999"/>
                              <a:gd name="connsiteX1" fmla="*/ 237220 w 457200"/>
                              <a:gd name="connsiteY1" fmla="*/ 58949 h 655999"/>
                              <a:gd name="connsiteX2" fmla="*/ 313180 w 457200"/>
                              <a:gd name="connsiteY2" fmla="*/ 151608 h 655999"/>
                              <a:gd name="connsiteX3" fmla="*/ 362607 w 457200"/>
                              <a:gd name="connsiteY3" fmla="*/ 262000 h 655999"/>
                              <a:gd name="connsiteX4" fmla="*/ 403206 w 457200"/>
                              <a:gd name="connsiteY4" fmla="*/ 428122 h 655999"/>
                              <a:gd name="connsiteX5" fmla="*/ 450091 w 457200"/>
                              <a:gd name="connsiteY5" fmla="*/ 650512 h 65599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457200" h="655999" stroke="0" extrusionOk="0">
                                <a:moveTo>
                                  <a:pt x="0" y="198799"/>
                                </a:moveTo>
                                <a:cubicBezTo>
                                  <a:pt x="252505" y="198799"/>
                                  <a:pt x="457200" y="403494"/>
                                  <a:pt x="457200" y="655999"/>
                                </a:cubicBezTo>
                                <a:lnTo>
                                  <a:pt x="0" y="655999"/>
                                </a:lnTo>
                                <a:lnTo>
                                  <a:pt x="0" y="198799"/>
                                </a:lnTo>
                                <a:close/>
                              </a:path>
                              <a:path w="457200" h="655999" fill="none">
                                <a:moveTo>
                                  <a:pt x="98381" y="0"/>
                                </a:moveTo>
                                <a:cubicBezTo>
                                  <a:pt x="117338" y="14632"/>
                                  <a:pt x="202152" y="18648"/>
                                  <a:pt x="237220" y="58949"/>
                                </a:cubicBezTo>
                                <a:cubicBezTo>
                                  <a:pt x="272288" y="99250"/>
                                  <a:pt x="293857" y="117563"/>
                                  <a:pt x="313180" y="151608"/>
                                </a:cubicBezTo>
                                <a:cubicBezTo>
                                  <a:pt x="332503" y="185653"/>
                                  <a:pt x="351324" y="228240"/>
                                  <a:pt x="362607" y="262000"/>
                                </a:cubicBezTo>
                                <a:cubicBezTo>
                                  <a:pt x="373890" y="295760"/>
                                  <a:pt x="387051" y="363573"/>
                                  <a:pt x="403206" y="428122"/>
                                </a:cubicBezTo>
                                <a:cubicBezTo>
                                  <a:pt x="423941" y="515809"/>
                                  <a:pt x="435598" y="582295"/>
                                  <a:pt x="450091" y="650512"/>
                                </a:cubicBezTo>
                              </a:path>
                            </a:pathLst>
                          </a:custGeom>
                          <a:ln w="28575"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28" name="Oval 227"/>
                          <p:cNvSpPr/>
                          <p:nvPr/>
                        </p:nvSpPr>
                        <p:spPr>
                          <a:xfrm>
                            <a:off x="2024876" y="4492208"/>
                            <a:ext cx="147189" cy="45719"/>
                          </a:xfrm>
                          <a:prstGeom prst="ellipse">
                            <a:avLst/>
                          </a:prstGeom>
                          <a:noFill/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  <p:cxnSp>
                        <p:nvCxnSpPr>
                          <p:cNvPr id="229" name="Straight Connector 228"/>
                          <p:cNvCxnSpPr/>
                          <p:nvPr/>
                        </p:nvCxnSpPr>
                        <p:spPr>
                          <a:xfrm>
                            <a:off x="1534189" y="3140173"/>
                            <a:ext cx="135536" cy="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dk1"/>
                          </a:lnRef>
                          <a:fillRef idx="0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30" name="Straight Connector 229"/>
                          <p:cNvCxnSpPr/>
                          <p:nvPr/>
                        </p:nvCxnSpPr>
                        <p:spPr>
                          <a:xfrm>
                            <a:off x="1545409" y="3262311"/>
                            <a:ext cx="135536" cy="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dk1"/>
                          </a:lnRef>
                          <a:fillRef idx="0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31" name="Straight Connector 230"/>
                          <p:cNvCxnSpPr/>
                          <p:nvPr/>
                        </p:nvCxnSpPr>
                        <p:spPr>
                          <a:xfrm>
                            <a:off x="1554303" y="3397555"/>
                            <a:ext cx="135536" cy="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dk1"/>
                          </a:lnRef>
                          <a:fillRef idx="0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32" name="Straight Connector 231"/>
                          <p:cNvCxnSpPr/>
                          <p:nvPr/>
                        </p:nvCxnSpPr>
                        <p:spPr>
                          <a:xfrm>
                            <a:off x="1563392" y="3520375"/>
                            <a:ext cx="135536" cy="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dk1"/>
                          </a:lnRef>
                          <a:fillRef idx="0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33" name="Straight Connector 232"/>
                          <p:cNvCxnSpPr/>
                          <p:nvPr/>
                        </p:nvCxnSpPr>
                        <p:spPr>
                          <a:xfrm>
                            <a:off x="1584242" y="3631423"/>
                            <a:ext cx="193260" cy="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dk1"/>
                          </a:lnRef>
                          <a:fillRef idx="0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34" name="Straight Connector 233"/>
                          <p:cNvCxnSpPr/>
                          <p:nvPr/>
                        </p:nvCxnSpPr>
                        <p:spPr>
                          <a:xfrm flipV="1">
                            <a:off x="1658977" y="3747098"/>
                            <a:ext cx="235783" cy="1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dk1"/>
                          </a:lnRef>
                          <a:fillRef idx="0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35" name="Straight Connector 234"/>
                          <p:cNvCxnSpPr/>
                          <p:nvPr/>
                        </p:nvCxnSpPr>
                        <p:spPr>
                          <a:xfrm flipV="1">
                            <a:off x="1774695" y="3842442"/>
                            <a:ext cx="257245" cy="1845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dk1"/>
                          </a:lnRef>
                          <a:fillRef idx="0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36" name="Straight Connector 235"/>
                          <p:cNvCxnSpPr>
                            <a:stCxn id="225" idx="2"/>
                          </p:cNvCxnSpPr>
                          <p:nvPr/>
                        </p:nvCxnSpPr>
                        <p:spPr>
                          <a:xfrm>
                            <a:off x="1951381" y="3960915"/>
                            <a:ext cx="147089" cy="1486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dk1"/>
                          </a:lnRef>
                          <a:fillRef idx="0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37" name="Straight Connector 236"/>
                          <p:cNvCxnSpPr/>
                          <p:nvPr/>
                        </p:nvCxnSpPr>
                        <p:spPr>
                          <a:xfrm>
                            <a:off x="1983090" y="4105274"/>
                            <a:ext cx="135536" cy="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dk1"/>
                          </a:lnRef>
                          <a:fillRef idx="0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38" name="Straight Connector 237"/>
                          <p:cNvCxnSpPr/>
                          <p:nvPr/>
                        </p:nvCxnSpPr>
                        <p:spPr>
                          <a:xfrm>
                            <a:off x="2007303" y="4257674"/>
                            <a:ext cx="135536" cy="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dk1"/>
                          </a:lnRef>
                          <a:fillRef idx="0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39" name="Straight Connector 238"/>
                          <p:cNvCxnSpPr/>
                          <p:nvPr/>
                        </p:nvCxnSpPr>
                        <p:spPr>
                          <a:xfrm>
                            <a:off x="2015999" y="4388043"/>
                            <a:ext cx="135536" cy="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dk1"/>
                          </a:lnRef>
                          <a:fillRef idx="0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219" name="Freeform 218"/>
                        <p:cNvSpPr/>
                        <p:nvPr/>
                      </p:nvSpPr>
                      <p:spPr>
                        <a:xfrm>
                          <a:off x="448785" y="6293278"/>
                          <a:ext cx="746106" cy="914400"/>
                        </a:xfrm>
                        <a:custGeom>
                          <a:avLst/>
                          <a:gdLst>
                            <a:gd name="connsiteX0" fmla="*/ 117807 w 746106"/>
                            <a:gd name="connsiteY0" fmla="*/ 0 h 914400"/>
                            <a:gd name="connsiteX1" fmla="*/ 22440 w 746106"/>
                            <a:gd name="connsiteY1" fmla="*/ 56098 h 914400"/>
                            <a:gd name="connsiteX2" fmla="*/ 0 w 746106"/>
                            <a:gd name="connsiteY2" fmla="*/ 185124 h 914400"/>
                            <a:gd name="connsiteX3" fmla="*/ 16830 w 746106"/>
                            <a:gd name="connsiteY3" fmla="*/ 824643 h 914400"/>
                            <a:gd name="connsiteX4" fmla="*/ 100977 w 746106"/>
                            <a:gd name="connsiteY4" fmla="*/ 897571 h 914400"/>
                            <a:gd name="connsiteX5" fmla="*/ 431956 w 746106"/>
                            <a:gd name="connsiteY5" fmla="*/ 914400 h 914400"/>
                            <a:gd name="connsiteX6" fmla="*/ 673178 w 746106"/>
                            <a:gd name="connsiteY6" fmla="*/ 891961 h 914400"/>
                            <a:gd name="connsiteX7" fmla="*/ 746106 w 746106"/>
                            <a:gd name="connsiteY7" fmla="*/ 819033 h 914400"/>
                            <a:gd name="connsiteX8" fmla="*/ 746106 w 746106"/>
                            <a:gd name="connsiteY8" fmla="*/ 185124 h 914400"/>
                            <a:gd name="connsiteX9" fmla="*/ 729277 w 746106"/>
                            <a:gd name="connsiteY9" fmla="*/ 67318 h 914400"/>
                            <a:gd name="connsiteX10" fmla="*/ 661959 w 746106"/>
                            <a:gd name="connsiteY10" fmla="*/ 11220 h 914400"/>
                            <a:gd name="connsiteX11" fmla="*/ 661959 w 746106"/>
                            <a:gd name="connsiteY11" fmla="*/ 95367 h 914400"/>
                            <a:gd name="connsiteX12" fmla="*/ 589031 w 746106"/>
                            <a:gd name="connsiteY12" fmla="*/ 134636 h 914400"/>
                            <a:gd name="connsiteX13" fmla="*/ 157075 w 746106"/>
                            <a:gd name="connsiteY13" fmla="*/ 134636 h 914400"/>
                            <a:gd name="connsiteX14" fmla="*/ 117807 w 746106"/>
                            <a:gd name="connsiteY14" fmla="*/ 106587 h 914400"/>
                            <a:gd name="connsiteX15" fmla="*/ 117807 w 746106"/>
                            <a:gd name="connsiteY15" fmla="*/ 0 h 9144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</a:cxnLst>
                          <a:rect l="l" t="t" r="r" b="b"/>
                          <a:pathLst>
                            <a:path w="746106" h="914400">
                              <a:moveTo>
                                <a:pt x="117807" y="0"/>
                              </a:moveTo>
                              <a:lnTo>
                                <a:pt x="22440" y="56098"/>
                              </a:lnTo>
                              <a:lnTo>
                                <a:pt x="0" y="185124"/>
                              </a:lnTo>
                              <a:lnTo>
                                <a:pt x="16830" y="824643"/>
                              </a:lnTo>
                              <a:lnTo>
                                <a:pt x="100977" y="897571"/>
                              </a:lnTo>
                              <a:lnTo>
                                <a:pt x="431956" y="914400"/>
                              </a:lnTo>
                              <a:lnTo>
                                <a:pt x="673178" y="891961"/>
                              </a:lnTo>
                              <a:lnTo>
                                <a:pt x="746106" y="819033"/>
                              </a:lnTo>
                              <a:lnTo>
                                <a:pt x="746106" y="185124"/>
                              </a:lnTo>
                              <a:lnTo>
                                <a:pt x="729277" y="67318"/>
                              </a:lnTo>
                              <a:lnTo>
                                <a:pt x="661959" y="11220"/>
                              </a:lnTo>
                              <a:lnTo>
                                <a:pt x="661959" y="95367"/>
                              </a:lnTo>
                              <a:lnTo>
                                <a:pt x="589031" y="134636"/>
                              </a:lnTo>
                              <a:lnTo>
                                <a:pt x="157075" y="134636"/>
                              </a:lnTo>
                              <a:lnTo>
                                <a:pt x="117807" y="106587"/>
                              </a:lnTo>
                              <a:lnTo>
                                <a:pt x="117807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20" name="Rounded Rectangle 219"/>
                        <p:cNvSpPr/>
                        <p:nvPr/>
                      </p:nvSpPr>
                      <p:spPr>
                        <a:xfrm>
                          <a:off x="647952" y="6539640"/>
                          <a:ext cx="357993" cy="533400"/>
                        </a:xfrm>
                        <a:prstGeom prst="roundRect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  <a:prstDash val="sysDash"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  <p:pic>
                      <p:nvPicPr>
                        <p:cNvPr id="221" name="Picture 2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840402" y="2080704"/>
                          <a:ext cx="231921" cy="231921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  <p:sp>
                      <p:nvSpPr>
                        <p:cNvPr id="222" name="Freeform 221"/>
                        <p:cNvSpPr/>
                        <p:nvPr/>
                      </p:nvSpPr>
                      <p:spPr>
                        <a:xfrm rot="16200000">
                          <a:off x="1746511" y="1979153"/>
                          <a:ext cx="100504" cy="251946"/>
                        </a:xfrm>
                        <a:custGeom>
                          <a:avLst/>
                          <a:gdLst>
                            <a:gd name="connsiteX0" fmla="*/ 0 w 702259"/>
                            <a:gd name="connsiteY0" fmla="*/ 256032 h 551334"/>
                            <a:gd name="connsiteX1" fmla="*/ 80467 w 702259"/>
                            <a:gd name="connsiteY1" fmla="*/ 490119 h 551334"/>
                            <a:gd name="connsiteX2" fmla="*/ 299923 w 702259"/>
                            <a:gd name="connsiteY2" fmla="*/ 541325 h 551334"/>
                            <a:gd name="connsiteX3" fmla="*/ 438912 w 702259"/>
                            <a:gd name="connsiteY3" fmla="*/ 329184 h 551334"/>
                            <a:gd name="connsiteX4" fmla="*/ 358445 w 702259"/>
                            <a:gd name="connsiteY4" fmla="*/ 138989 h 551334"/>
                            <a:gd name="connsiteX5" fmla="*/ 446227 w 702259"/>
                            <a:gd name="connsiteY5" fmla="*/ 7316 h 551334"/>
                            <a:gd name="connsiteX6" fmla="*/ 570585 w 702259"/>
                            <a:gd name="connsiteY6" fmla="*/ 36576 h 551334"/>
                            <a:gd name="connsiteX7" fmla="*/ 702259 w 702259"/>
                            <a:gd name="connsiteY7" fmla="*/ 0 h 551334"/>
                            <a:gd name="connsiteX0" fmla="*/ 0 w 702259"/>
                            <a:gd name="connsiteY0" fmla="*/ 256032 h 547239"/>
                            <a:gd name="connsiteX1" fmla="*/ 80467 w 702259"/>
                            <a:gd name="connsiteY1" fmla="*/ 490119 h 547239"/>
                            <a:gd name="connsiteX2" fmla="*/ 299923 w 702259"/>
                            <a:gd name="connsiteY2" fmla="*/ 541325 h 547239"/>
                            <a:gd name="connsiteX3" fmla="*/ 387705 w 702259"/>
                            <a:gd name="connsiteY3" fmla="*/ 387705 h 547239"/>
                            <a:gd name="connsiteX4" fmla="*/ 358445 w 702259"/>
                            <a:gd name="connsiteY4" fmla="*/ 138989 h 547239"/>
                            <a:gd name="connsiteX5" fmla="*/ 446227 w 702259"/>
                            <a:gd name="connsiteY5" fmla="*/ 7316 h 547239"/>
                            <a:gd name="connsiteX6" fmla="*/ 570585 w 702259"/>
                            <a:gd name="connsiteY6" fmla="*/ 36576 h 547239"/>
                            <a:gd name="connsiteX7" fmla="*/ 702259 w 702259"/>
                            <a:gd name="connsiteY7" fmla="*/ 0 h 547239"/>
                            <a:gd name="connsiteX0" fmla="*/ 0 w 702259"/>
                            <a:gd name="connsiteY0" fmla="*/ 256032 h 547239"/>
                            <a:gd name="connsiteX1" fmla="*/ 80467 w 702259"/>
                            <a:gd name="connsiteY1" fmla="*/ 490119 h 547239"/>
                            <a:gd name="connsiteX2" fmla="*/ 299923 w 702259"/>
                            <a:gd name="connsiteY2" fmla="*/ 541325 h 547239"/>
                            <a:gd name="connsiteX3" fmla="*/ 387705 w 702259"/>
                            <a:gd name="connsiteY3" fmla="*/ 387705 h 547239"/>
                            <a:gd name="connsiteX4" fmla="*/ 314554 w 702259"/>
                            <a:gd name="connsiteY4" fmla="*/ 138989 h 547239"/>
                            <a:gd name="connsiteX5" fmla="*/ 446227 w 702259"/>
                            <a:gd name="connsiteY5" fmla="*/ 7316 h 547239"/>
                            <a:gd name="connsiteX6" fmla="*/ 570585 w 702259"/>
                            <a:gd name="connsiteY6" fmla="*/ 36576 h 547239"/>
                            <a:gd name="connsiteX7" fmla="*/ 702259 w 702259"/>
                            <a:gd name="connsiteY7" fmla="*/ 0 h 547239"/>
                            <a:gd name="connsiteX0" fmla="*/ 0 w 702259"/>
                            <a:gd name="connsiteY0" fmla="*/ 266411 h 557618"/>
                            <a:gd name="connsiteX1" fmla="*/ 80467 w 702259"/>
                            <a:gd name="connsiteY1" fmla="*/ 500498 h 557618"/>
                            <a:gd name="connsiteX2" fmla="*/ 299923 w 702259"/>
                            <a:gd name="connsiteY2" fmla="*/ 551704 h 557618"/>
                            <a:gd name="connsiteX3" fmla="*/ 387705 w 702259"/>
                            <a:gd name="connsiteY3" fmla="*/ 398084 h 557618"/>
                            <a:gd name="connsiteX4" fmla="*/ 314554 w 702259"/>
                            <a:gd name="connsiteY4" fmla="*/ 149368 h 557618"/>
                            <a:gd name="connsiteX5" fmla="*/ 402336 w 702259"/>
                            <a:gd name="connsiteY5" fmla="*/ 3064 h 557618"/>
                            <a:gd name="connsiteX6" fmla="*/ 570585 w 702259"/>
                            <a:gd name="connsiteY6" fmla="*/ 46955 h 557618"/>
                            <a:gd name="connsiteX7" fmla="*/ 702259 w 702259"/>
                            <a:gd name="connsiteY7" fmla="*/ 10379 h 557618"/>
                            <a:gd name="connsiteX0" fmla="*/ 0 w 702259"/>
                            <a:gd name="connsiteY0" fmla="*/ 264041 h 555248"/>
                            <a:gd name="connsiteX1" fmla="*/ 80467 w 702259"/>
                            <a:gd name="connsiteY1" fmla="*/ 498128 h 555248"/>
                            <a:gd name="connsiteX2" fmla="*/ 299923 w 702259"/>
                            <a:gd name="connsiteY2" fmla="*/ 549334 h 555248"/>
                            <a:gd name="connsiteX3" fmla="*/ 387705 w 702259"/>
                            <a:gd name="connsiteY3" fmla="*/ 395714 h 555248"/>
                            <a:gd name="connsiteX4" fmla="*/ 314554 w 702259"/>
                            <a:gd name="connsiteY4" fmla="*/ 146998 h 555248"/>
                            <a:gd name="connsiteX5" fmla="*/ 402336 w 702259"/>
                            <a:gd name="connsiteY5" fmla="*/ 694 h 555248"/>
                            <a:gd name="connsiteX6" fmla="*/ 599846 w 702259"/>
                            <a:gd name="connsiteY6" fmla="*/ 88476 h 555248"/>
                            <a:gd name="connsiteX7" fmla="*/ 702259 w 702259"/>
                            <a:gd name="connsiteY7" fmla="*/ 8009 h 555248"/>
                            <a:gd name="connsiteX0" fmla="*/ 0 w 680313"/>
                            <a:gd name="connsiteY0" fmla="*/ 277977 h 569184"/>
                            <a:gd name="connsiteX1" fmla="*/ 80467 w 680313"/>
                            <a:gd name="connsiteY1" fmla="*/ 512064 h 569184"/>
                            <a:gd name="connsiteX2" fmla="*/ 299923 w 680313"/>
                            <a:gd name="connsiteY2" fmla="*/ 563270 h 569184"/>
                            <a:gd name="connsiteX3" fmla="*/ 387705 w 680313"/>
                            <a:gd name="connsiteY3" fmla="*/ 409650 h 569184"/>
                            <a:gd name="connsiteX4" fmla="*/ 314554 w 680313"/>
                            <a:gd name="connsiteY4" fmla="*/ 160934 h 569184"/>
                            <a:gd name="connsiteX5" fmla="*/ 402336 w 680313"/>
                            <a:gd name="connsiteY5" fmla="*/ 14630 h 569184"/>
                            <a:gd name="connsiteX6" fmla="*/ 599846 w 680313"/>
                            <a:gd name="connsiteY6" fmla="*/ 102412 h 569184"/>
                            <a:gd name="connsiteX7" fmla="*/ 680313 w 680313"/>
                            <a:gd name="connsiteY7" fmla="*/ 0 h 569184"/>
                            <a:gd name="connsiteX0" fmla="*/ 194404 w 599908"/>
                            <a:gd name="connsiteY0" fmla="*/ 241314 h 570027"/>
                            <a:gd name="connsiteX1" fmla="*/ 62 w 599908"/>
                            <a:gd name="connsiteY1" fmla="*/ 512064 h 570027"/>
                            <a:gd name="connsiteX2" fmla="*/ 219518 w 599908"/>
                            <a:gd name="connsiteY2" fmla="*/ 563270 h 570027"/>
                            <a:gd name="connsiteX3" fmla="*/ 307300 w 599908"/>
                            <a:gd name="connsiteY3" fmla="*/ 409650 h 570027"/>
                            <a:gd name="connsiteX4" fmla="*/ 234149 w 599908"/>
                            <a:gd name="connsiteY4" fmla="*/ 160934 h 570027"/>
                            <a:gd name="connsiteX5" fmla="*/ 321931 w 599908"/>
                            <a:gd name="connsiteY5" fmla="*/ 14630 h 570027"/>
                            <a:gd name="connsiteX6" fmla="*/ 519441 w 599908"/>
                            <a:gd name="connsiteY6" fmla="*/ 102412 h 570027"/>
                            <a:gd name="connsiteX7" fmla="*/ 599908 w 599908"/>
                            <a:gd name="connsiteY7" fmla="*/ 0 h 570027"/>
                            <a:gd name="connsiteX0" fmla="*/ 162081 w 567585"/>
                            <a:gd name="connsiteY0" fmla="*/ 241314 h 563491"/>
                            <a:gd name="connsiteX1" fmla="*/ 72 w 567585"/>
                            <a:gd name="connsiteY1" fmla="*/ 438738 h 563491"/>
                            <a:gd name="connsiteX2" fmla="*/ 187195 w 567585"/>
                            <a:gd name="connsiteY2" fmla="*/ 563270 h 563491"/>
                            <a:gd name="connsiteX3" fmla="*/ 274977 w 567585"/>
                            <a:gd name="connsiteY3" fmla="*/ 409650 h 563491"/>
                            <a:gd name="connsiteX4" fmla="*/ 201826 w 567585"/>
                            <a:gd name="connsiteY4" fmla="*/ 160934 h 563491"/>
                            <a:gd name="connsiteX5" fmla="*/ 289608 w 567585"/>
                            <a:gd name="connsiteY5" fmla="*/ 14630 h 563491"/>
                            <a:gd name="connsiteX6" fmla="*/ 487118 w 567585"/>
                            <a:gd name="connsiteY6" fmla="*/ 102412 h 563491"/>
                            <a:gd name="connsiteX7" fmla="*/ 567585 w 567585"/>
                            <a:gd name="connsiteY7" fmla="*/ 0 h 563491"/>
                            <a:gd name="connsiteX0" fmla="*/ 210580 w 567588"/>
                            <a:gd name="connsiteY0" fmla="*/ 216879 h 563504"/>
                            <a:gd name="connsiteX1" fmla="*/ 75 w 567588"/>
                            <a:gd name="connsiteY1" fmla="*/ 438738 h 563504"/>
                            <a:gd name="connsiteX2" fmla="*/ 187198 w 567588"/>
                            <a:gd name="connsiteY2" fmla="*/ 563270 h 563504"/>
                            <a:gd name="connsiteX3" fmla="*/ 274980 w 567588"/>
                            <a:gd name="connsiteY3" fmla="*/ 409650 h 563504"/>
                            <a:gd name="connsiteX4" fmla="*/ 201829 w 567588"/>
                            <a:gd name="connsiteY4" fmla="*/ 160934 h 563504"/>
                            <a:gd name="connsiteX5" fmla="*/ 289611 w 567588"/>
                            <a:gd name="connsiteY5" fmla="*/ 14630 h 563504"/>
                            <a:gd name="connsiteX6" fmla="*/ 487121 w 567588"/>
                            <a:gd name="connsiteY6" fmla="*/ 102412 h 563504"/>
                            <a:gd name="connsiteX7" fmla="*/ 567588 w 567588"/>
                            <a:gd name="connsiteY7" fmla="*/ 0 h 563504"/>
                            <a:gd name="connsiteX0" fmla="*/ 210580 w 487122"/>
                            <a:gd name="connsiteY0" fmla="*/ 202919 h 549544"/>
                            <a:gd name="connsiteX1" fmla="*/ 75 w 487122"/>
                            <a:gd name="connsiteY1" fmla="*/ 424778 h 549544"/>
                            <a:gd name="connsiteX2" fmla="*/ 187198 w 487122"/>
                            <a:gd name="connsiteY2" fmla="*/ 549310 h 549544"/>
                            <a:gd name="connsiteX3" fmla="*/ 274980 w 487122"/>
                            <a:gd name="connsiteY3" fmla="*/ 395690 h 549544"/>
                            <a:gd name="connsiteX4" fmla="*/ 201829 w 487122"/>
                            <a:gd name="connsiteY4" fmla="*/ 146974 h 549544"/>
                            <a:gd name="connsiteX5" fmla="*/ 289611 w 487122"/>
                            <a:gd name="connsiteY5" fmla="*/ 670 h 549544"/>
                            <a:gd name="connsiteX6" fmla="*/ 487121 w 487122"/>
                            <a:gd name="connsiteY6" fmla="*/ 88452 h 549544"/>
                            <a:gd name="connsiteX0" fmla="*/ 210580 w 289612"/>
                            <a:gd name="connsiteY0" fmla="*/ 202248 h 548873"/>
                            <a:gd name="connsiteX1" fmla="*/ 75 w 289612"/>
                            <a:gd name="connsiteY1" fmla="*/ 424107 h 548873"/>
                            <a:gd name="connsiteX2" fmla="*/ 187198 w 289612"/>
                            <a:gd name="connsiteY2" fmla="*/ 548639 h 548873"/>
                            <a:gd name="connsiteX3" fmla="*/ 274980 w 289612"/>
                            <a:gd name="connsiteY3" fmla="*/ 395019 h 548873"/>
                            <a:gd name="connsiteX4" fmla="*/ 201829 w 289612"/>
                            <a:gd name="connsiteY4" fmla="*/ 146303 h 548873"/>
                            <a:gd name="connsiteX5" fmla="*/ 289611 w 289612"/>
                            <a:gd name="connsiteY5" fmla="*/ -1 h 5488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289612" h="548873">
                              <a:moveTo>
                                <a:pt x="210580" y="202248"/>
                              </a:moveTo>
                              <a:cubicBezTo>
                                <a:pt x="225820" y="295517"/>
                                <a:pt x="3972" y="366375"/>
                                <a:pt x="75" y="424107"/>
                              </a:cubicBezTo>
                              <a:cubicBezTo>
                                <a:pt x="-3822" y="481839"/>
                                <a:pt x="141381" y="553487"/>
                                <a:pt x="187198" y="548639"/>
                              </a:cubicBezTo>
                              <a:cubicBezTo>
                                <a:pt x="233016" y="543791"/>
                                <a:pt x="272541" y="462075"/>
                                <a:pt x="274980" y="395019"/>
                              </a:cubicBezTo>
                              <a:cubicBezTo>
                                <a:pt x="277419" y="327963"/>
                                <a:pt x="199391" y="212140"/>
                                <a:pt x="201829" y="146303"/>
                              </a:cubicBezTo>
                              <a:cubicBezTo>
                                <a:pt x="204267" y="80466"/>
                                <a:pt x="242062" y="9753"/>
                                <a:pt x="289611" y="-1"/>
                              </a:cubicBezTo>
                            </a:path>
                          </a:pathLst>
                        </a:custGeom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dk1"/>
                        </a:lnRef>
                        <a:fillRef idx="0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183" name="Group 182"/>
                      <p:cNvGrpSpPr/>
                      <p:nvPr/>
                    </p:nvGrpSpPr>
                    <p:grpSpPr>
                      <a:xfrm>
                        <a:off x="351235" y="6597854"/>
                        <a:ext cx="1124772" cy="1577769"/>
                        <a:chOff x="442847" y="7504548"/>
                        <a:chExt cx="920338" cy="1341911"/>
                      </a:xfrm>
                    </p:grpSpPr>
                    <p:sp>
                      <p:nvSpPr>
                        <p:cNvPr id="208" name="Freeform 207"/>
                        <p:cNvSpPr/>
                        <p:nvPr/>
                      </p:nvSpPr>
                      <p:spPr>
                        <a:xfrm>
                          <a:off x="442847" y="7504548"/>
                          <a:ext cx="920338" cy="1341911"/>
                        </a:xfrm>
                        <a:custGeom>
                          <a:avLst/>
                          <a:gdLst>
                            <a:gd name="connsiteX0" fmla="*/ 261257 w 920338"/>
                            <a:gd name="connsiteY0" fmla="*/ 5937 h 1341911"/>
                            <a:gd name="connsiteX1" fmla="*/ 95003 w 920338"/>
                            <a:gd name="connsiteY1" fmla="*/ 95002 h 1341911"/>
                            <a:gd name="connsiteX2" fmla="*/ 95003 w 920338"/>
                            <a:gd name="connsiteY2" fmla="*/ 486888 h 1341911"/>
                            <a:gd name="connsiteX3" fmla="*/ 53439 w 920338"/>
                            <a:gd name="connsiteY3" fmla="*/ 611579 h 1341911"/>
                            <a:gd name="connsiteX4" fmla="*/ 0 w 920338"/>
                            <a:gd name="connsiteY4" fmla="*/ 700644 h 1341911"/>
                            <a:gd name="connsiteX5" fmla="*/ 0 w 920338"/>
                            <a:gd name="connsiteY5" fmla="*/ 1217220 h 1341911"/>
                            <a:gd name="connsiteX6" fmla="*/ 35626 w 920338"/>
                            <a:gd name="connsiteY6" fmla="*/ 1252846 h 1341911"/>
                            <a:gd name="connsiteX7" fmla="*/ 77190 w 920338"/>
                            <a:gd name="connsiteY7" fmla="*/ 1341911 h 1341911"/>
                            <a:gd name="connsiteX8" fmla="*/ 896587 w 920338"/>
                            <a:gd name="connsiteY8" fmla="*/ 1341911 h 1341911"/>
                            <a:gd name="connsiteX9" fmla="*/ 914400 w 920338"/>
                            <a:gd name="connsiteY9" fmla="*/ 1246909 h 1341911"/>
                            <a:gd name="connsiteX10" fmla="*/ 914400 w 920338"/>
                            <a:gd name="connsiteY10" fmla="*/ 1074717 h 1341911"/>
                            <a:gd name="connsiteX11" fmla="*/ 920338 w 920338"/>
                            <a:gd name="connsiteY11" fmla="*/ 813459 h 1341911"/>
                            <a:gd name="connsiteX12" fmla="*/ 837211 w 920338"/>
                            <a:gd name="connsiteY12" fmla="*/ 700644 h 1341911"/>
                            <a:gd name="connsiteX13" fmla="*/ 777834 w 920338"/>
                            <a:gd name="connsiteY13" fmla="*/ 611579 h 1341911"/>
                            <a:gd name="connsiteX14" fmla="*/ 754083 w 920338"/>
                            <a:gd name="connsiteY14" fmla="*/ 540327 h 1341911"/>
                            <a:gd name="connsiteX15" fmla="*/ 736270 w 920338"/>
                            <a:gd name="connsiteY15" fmla="*/ 451262 h 1341911"/>
                            <a:gd name="connsiteX16" fmla="*/ 736270 w 920338"/>
                            <a:gd name="connsiteY16" fmla="*/ 356259 h 1341911"/>
                            <a:gd name="connsiteX17" fmla="*/ 754083 w 920338"/>
                            <a:gd name="connsiteY17" fmla="*/ 279070 h 1341911"/>
                            <a:gd name="connsiteX18" fmla="*/ 777834 w 920338"/>
                            <a:gd name="connsiteY18" fmla="*/ 213756 h 1341911"/>
                            <a:gd name="connsiteX19" fmla="*/ 819398 w 920338"/>
                            <a:gd name="connsiteY19" fmla="*/ 142504 h 1341911"/>
                            <a:gd name="connsiteX20" fmla="*/ 843148 w 920338"/>
                            <a:gd name="connsiteY20" fmla="*/ 59376 h 1341911"/>
                            <a:gd name="connsiteX21" fmla="*/ 807522 w 920338"/>
                            <a:gd name="connsiteY21" fmla="*/ 35626 h 1341911"/>
                            <a:gd name="connsiteX22" fmla="*/ 765959 w 920338"/>
                            <a:gd name="connsiteY22" fmla="*/ 17813 h 1341911"/>
                            <a:gd name="connsiteX23" fmla="*/ 718457 w 920338"/>
                            <a:gd name="connsiteY23" fmla="*/ 11875 h 1341911"/>
                            <a:gd name="connsiteX24" fmla="*/ 670956 w 920338"/>
                            <a:gd name="connsiteY24" fmla="*/ 0 h 1341911"/>
                            <a:gd name="connsiteX25" fmla="*/ 587829 w 920338"/>
                            <a:gd name="connsiteY25" fmla="*/ 124691 h 1341911"/>
                            <a:gd name="connsiteX26" fmla="*/ 534390 w 920338"/>
                            <a:gd name="connsiteY26" fmla="*/ 219693 h 1341911"/>
                            <a:gd name="connsiteX27" fmla="*/ 445325 w 920338"/>
                            <a:gd name="connsiteY27" fmla="*/ 296883 h 1341911"/>
                            <a:gd name="connsiteX28" fmla="*/ 380011 w 920338"/>
                            <a:gd name="connsiteY28" fmla="*/ 326571 h 1341911"/>
                            <a:gd name="connsiteX29" fmla="*/ 326572 w 920338"/>
                            <a:gd name="connsiteY29" fmla="*/ 255319 h 1341911"/>
                            <a:gd name="connsiteX30" fmla="*/ 296883 w 920338"/>
                            <a:gd name="connsiteY30" fmla="*/ 166254 h 1341911"/>
                            <a:gd name="connsiteX31" fmla="*/ 273133 w 920338"/>
                            <a:gd name="connsiteY31" fmla="*/ 89065 h 1341911"/>
                            <a:gd name="connsiteX32" fmla="*/ 261257 w 920338"/>
                            <a:gd name="connsiteY32" fmla="*/ 5937 h 134191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</a:cxnLst>
                          <a:rect l="l" t="t" r="r" b="b"/>
                          <a:pathLst>
                            <a:path w="920338" h="1341911">
                              <a:moveTo>
                                <a:pt x="261257" y="5937"/>
                              </a:moveTo>
                              <a:lnTo>
                                <a:pt x="95003" y="95002"/>
                              </a:lnTo>
                              <a:lnTo>
                                <a:pt x="95003" y="486888"/>
                              </a:lnTo>
                              <a:lnTo>
                                <a:pt x="53439" y="611579"/>
                              </a:lnTo>
                              <a:lnTo>
                                <a:pt x="0" y="700644"/>
                              </a:lnTo>
                              <a:lnTo>
                                <a:pt x="0" y="1217220"/>
                              </a:lnTo>
                              <a:lnTo>
                                <a:pt x="35626" y="1252846"/>
                              </a:lnTo>
                              <a:lnTo>
                                <a:pt x="77190" y="1341911"/>
                              </a:lnTo>
                              <a:lnTo>
                                <a:pt x="896587" y="1341911"/>
                              </a:lnTo>
                              <a:lnTo>
                                <a:pt x="914400" y="1246909"/>
                              </a:lnTo>
                              <a:lnTo>
                                <a:pt x="914400" y="1074717"/>
                              </a:lnTo>
                              <a:lnTo>
                                <a:pt x="920338" y="813459"/>
                              </a:lnTo>
                              <a:lnTo>
                                <a:pt x="837211" y="700644"/>
                              </a:lnTo>
                              <a:lnTo>
                                <a:pt x="777834" y="611579"/>
                              </a:lnTo>
                              <a:lnTo>
                                <a:pt x="754083" y="540327"/>
                              </a:lnTo>
                              <a:lnTo>
                                <a:pt x="736270" y="451262"/>
                              </a:lnTo>
                              <a:lnTo>
                                <a:pt x="736270" y="356259"/>
                              </a:lnTo>
                              <a:lnTo>
                                <a:pt x="754083" y="279070"/>
                              </a:lnTo>
                              <a:lnTo>
                                <a:pt x="777834" y="213756"/>
                              </a:lnTo>
                              <a:lnTo>
                                <a:pt x="819398" y="142504"/>
                              </a:lnTo>
                              <a:lnTo>
                                <a:pt x="843148" y="59376"/>
                              </a:lnTo>
                              <a:lnTo>
                                <a:pt x="807522" y="35626"/>
                              </a:lnTo>
                              <a:lnTo>
                                <a:pt x="765959" y="17813"/>
                              </a:lnTo>
                              <a:lnTo>
                                <a:pt x="718457" y="11875"/>
                              </a:lnTo>
                              <a:lnTo>
                                <a:pt x="670956" y="0"/>
                              </a:lnTo>
                              <a:lnTo>
                                <a:pt x="587829" y="124691"/>
                              </a:lnTo>
                              <a:lnTo>
                                <a:pt x="534390" y="219693"/>
                              </a:lnTo>
                              <a:lnTo>
                                <a:pt x="445325" y="296883"/>
                              </a:lnTo>
                              <a:lnTo>
                                <a:pt x="380011" y="326571"/>
                              </a:lnTo>
                              <a:lnTo>
                                <a:pt x="326572" y="255319"/>
                              </a:lnTo>
                              <a:lnTo>
                                <a:pt x="296883" y="166254"/>
                              </a:lnTo>
                              <a:lnTo>
                                <a:pt x="273133" y="89065"/>
                              </a:lnTo>
                              <a:lnTo>
                                <a:pt x="261257" y="5937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09" name="Freeform 208"/>
                        <p:cNvSpPr/>
                        <p:nvPr/>
                      </p:nvSpPr>
                      <p:spPr>
                        <a:xfrm>
                          <a:off x="760023" y="8214757"/>
                          <a:ext cx="439387" cy="201880"/>
                        </a:xfrm>
                        <a:custGeom>
                          <a:avLst/>
                          <a:gdLst>
                            <a:gd name="connsiteX0" fmla="*/ 0 w 439387"/>
                            <a:gd name="connsiteY0" fmla="*/ 0 h 201880"/>
                            <a:gd name="connsiteX1" fmla="*/ 5938 w 439387"/>
                            <a:gd name="connsiteY1" fmla="*/ 201880 h 201880"/>
                            <a:gd name="connsiteX2" fmla="*/ 439387 w 439387"/>
                            <a:gd name="connsiteY2" fmla="*/ 195943 h 201880"/>
                            <a:gd name="connsiteX3" fmla="*/ 433449 w 439387"/>
                            <a:gd name="connsiteY3" fmla="*/ 5938 h 201880"/>
                            <a:gd name="connsiteX4" fmla="*/ 0 w 439387"/>
                            <a:gd name="connsiteY4" fmla="*/ 0 h 20188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39387" h="201880">
                              <a:moveTo>
                                <a:pt x="0" y="0"/>
                              </a:moveTo>
                              <a:lnTo>
                                <a:pt x="5938" y="201880"/>
                              </a:lnTo>
                              <a:lnTo>
                                <a:pt x="439387" y="195943"/>
                              </a:lnTo>
                              <a:lnTo>
                                <a:pt x="433449" y="5938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10" name="Freeform 209"/>
                        <p:cNvSpPr/>
                        <p:nvPr/>
                      </p:nvSpPr>
                      <p:spPr>
                        <a:xfrm>
                          <a:off x="754085" y="8487889"/>
                          <a:ext cx="451263" cy="195943"/>
                        </a:xfrm>
                        <a:custGeom>
                          <a:avLst/>
                          <a:gdLst>
                            <a:gd name="connsiteX0" fmla="*/ 0 w 451263"/>
                            <a:gd name="connsiteY0" fmla="*/ 17813 h 195943"/>
                            <a:gd name="connsiteX1" fmla="*/ 11876 w 451263"/>
                            <a:gd name="connsiteY1" fmla="*/ 195943 h 195943"/>
                            <a:gd name="connsiteX2" fmla="*/ 451263 w 451263"/>
                            <a:gd name="connsiteY2" fmla="*/ 184068 h 195943"/>
                            <a:gd name="connsiteX3" fmla="*/ 439387 w 451263"/>
                            <a:gd name="connsiteY3" fmla="*/ 0 h 195943"/>
                            <a:gd name="connsiteX4" fmla="*/ 0 w 451263"/>
                            <a:gd name="connsiteY4" fmla="*/ 17813 h 19594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51263" h="195943">
                              <a:moveTo>
                                <a:pt x="0" y="17813"/>
                              </a:moveTo>
                              <a:lnTo>
                                <a:pt x="11876" y="195943"/>
                              </a:lnTo>
                              <a:lnTo>
                                <a:pt x="451263" y="184068"/>
                              </a:lnTo>
                              <a:lnTo>
                                <a:pt x="439387" y="0"/>
                              </a:lnTo>
                              <a:lnTo>
                                <a:pt x="0" y="17813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11" name="Freeform 210"/>
                        <p:cNvSpPr/>
                        <p:nvPr/>
                      </p:nvSpPr>
                      <p:spPr>
                        <a:xfrm>
                          <a:off x="486890" y="8208819"/>
                          <a:ext cx="207819" cy="207818"/>
                        </a:xfrm>
                        <a:custGeom>
                          <a:avLst/>
                          <a:gdLst>
                            <a:gd name="connsiteX0" fmla="*/ 0 w 207819"/>
                            <a:gd name="connsiteY0" fmla="*/ 17813 h 207818"/>
                            <a:gd name="connsiteX1" fmla="*/ 0 w 207819"/>
                            <a:gd name="connsiteY1" fmla="*/ 195943 h 207818"/>
                            <a:gd name="connsiteX2" fmla="*/ 207819 w 207819"/>
                            <a:gd name="connsiteY2" fmla="*/ 207818 h 207818"/>
                            <a:gd name="connsiteX3" fmla="*/ 207819 w 207819"/>
                            <a:gd name="connsiteY3" fmla="*/ 0 h 207818"/>
                            <a:gd name="connsiteX4" fmla="*/ 0 w 207819"/>
                            <a:gd name="connsiteY4" fmla="*/ 17813 h 20781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207819" h="207818">
                              <a:moveTo>
                                <a:pt x="0" y="17813"/>
                              </a:moveTo>
                              <a:lnTo>
                                <a:pt x="0" y="195943"/>
                              </a:lnTo>
                              <a:lnTo>
                                <a:pt x="207819" y="207818"/>
                              </a:lnTo>
                              <a:lnTo>
                                <a:pt x="207819" y="0"/>
                              </a:lnTo>
                              <a:lnTo>
                                <a:pt x="0" y="17813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12" name="Freeform 211"/>
                        <p:cNvSpPr/>
                        <p:nvPr/>
                      </p:nvSpPr>
                      <p:spPr>
                        <a:xfrm>
                          <a:off x="486890" y="8493827"/>
                          <a:ext cx="213756" cy="190005"/>
                        </a:xfrm>
                        <a:custGeom>
                          <a:avLst/>
                          <a:gdLst>
                            <a:gd name="connsiteX0" fmla="*/ 0 w 213756"/>
                            <a:gd name="connsiteY0" fmla="*/ 11875 h 190005"/>
                            <a:gd name="connsiteX1" fmla="*/ 5938 w 213756"/>
                            <a:gd name="connsiteY1" fmla="*/ 184068 h 190005"/>
                            <a:gd name="connsiteX2" fmla="*/ 213756 w 213756"/>
                            <a:gd name="connsiteY2" fmla="*/ 190005 h 190005"/>
                            <a:gd name="connsiteX3" fmla="*/ 207819 w 213756"/>
                            <a:gd name="connsiteY3" fmla="*/ 0 h 190005"/>
                            <a:gd name="connsiteX4" fmla="*/ 0 w 213756"/>
                            <a:gd name="connsiteY4" fmla="*/ 11875 h 19000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213756" h="190005">
                              <a:moveTo>
                                <a:pt x="0" y="11875"/>
                              </a:moveTo>
                              <a:lnTo>
                                <a:pt x="5938" y="184068"/>
                              </a:lnTo>
                              <a:lnTo>
                                <a:pt x="213756" y="190005"/>
                              </a:lnTo>
                              <a:lnTo>
                                <a:pt x="207819" y="0"/>
                              </a:lnTo>
                              <a:lnTo>
                                <a:pt x="0" y="11875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13" name="Freeform 212"/>
                        <p:cNvSpPr/>
                        <p:nvPr/>
                      </p:nvSpPr>
                      <p:spPr>
                        <a:xfrm>
                          <a:off x="914403" y="7561614"/>
                          <a:ext cx="308758" cy="427512"/>
                        </a:xfrm>
                        <a:custGeom>
                          <a:avLst/>
                          <a:gdLst>
                            <a:gd name="connsiteX0" fmla="*/ 201880 w 308758"/>
                            <a:gd name="connsiteY0" fmla="*/ 0 h 427512"/>
                            <a:gd name="connsiteX1" fmla="*/ 0 w 308758"/>
                            <a:gd name="connsiteY1" fmla="*/ 344384 h 427512"/>
                            <a:gd name="connsiteX2" fmla="*/ 89064 w 308758"/>
                            <a:gd name="connsiteY2" fmla="*/ 403761 h 427512"/>
                            <a:gd name="connsiteX3" fmla="*/ 136566 w 308758"/>
                            <a:gd name="connsiteY3" fmla="*/ 427512 h 427512"/>
                            <a:gd name="connsiteX4" fmla="*/ 213755 w 308758"/>
                            <a:gd name="connsiteY4" fmla="*/ 249382 h 427512"/>
                            <a:gd name="connsiteX5" fmla="*/ 290945 w 308758"/>
                            <a:gd name="connsiteY5" fmla="*/ 124691 h 427512"/>
                            <a:gd name="connsiteX6" fmla="*/ 308758 w 308758"/>
                            <a:gd name="connsiteY6" fmla="*/ 53439 h 427512"/>
                            <a:gd name="connsiteX7" fmla="*/ 201880 w 308758"/>
                            <a:gd name="connsiteY7" fmla="*/ 0 h 42751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308758" h="427512">
                              <a:moveTo>
                                <a:pt x="201880" y="0"/>
                              </a:moveTo>
                              <a:lnTo>
                                <a:pt x="0" y="344384"/>
                              </a:lnTo>
                              <a:lnTo>
                                <a:pt x="89064" y="403761"/>
                              </a:lnTo>
                              <a:lnTo>
                                <a:pt x="136566" y="427512"/>
                              </a:lnTo>
                              <a:lnTo>
                                <a:pt x="213755" y="249382"/>
                              </a:lnTo>
                              <a:lnTo>
                                <a:pt x="290945" y="124691"/>
                              </a:lnTo>
                              <a:lnTo>
                                <a:pt x="308758" y="53439"/>
                              </a:lnTo>
                              <a:lnTo>
                                <a:pt x="201880" y="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14" name="Freeform 213"/>
                        <p:cNvSpPr/>
                        <p:nvPr/>
                      </p:nvSpPr>
                      <p:spPr>
                        <a:xfrm>
                          <a:off x="570018" y="7579427"/>
                          <a:ext cx="130628" cy="362197"/>
                        </a:xfrm>
                        <a:custGeom>
                          <a:avLst/>
                          <a:gdLst>
                            <a:gd name="connsiteX0" fmla="*/ 100940 w 130628"/>
                            <a:gd name="connsiteY0" fmla="*/ 0 h 362197"/>
                            <a:gd name="connsiteX1" fmla="*/ 112815 w 130628"/>
                            <a:gd name="connsiteY1" fmla="*/ 207818 h 362197"/>
                            <a:gd name="connsiteX2" fmla="*/ 130628 w 130628"/>
                            <a:gd name="connsiteY2" fmla="*/ 302821 h 362197"/>
                            <a:gd name="connsiteX3" fmla="*/ 11875 w 130628"/>
                            <a:gd name="connsiteY3" fmla="*/ 362197 h 362197"/>
                            <a:gd name="connsiteX4" fmla="*/ 11875 w 130628"/>
                            <a:gd name="connsiteY4" fmla="*/ 290945 h 362197"/>
                            <a:gd name="connsiteX5" fmla="*/ 11875 w 130628"/>
                            <a:gd name="connsiteY5" fmla="*/ 160317 h 362197"/>
                            <a:gd name="connsiteX6" fmla="*/ 0 w 130628"/>
                            <a:gd name="connsiteY6" fmla="*/ 65314 h 362197"/>
                            <a:gd name="connsiteX7" fmla="*/ 100940 w 130628"/>
                            <a:gd name="connsiteY7" fmla="*/ 0 h 36219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130628" h="362197">
                              <a:moveTo>
                                <a:pt x="100940" y="0"/>
                              </a:moveTo>
                              <a:lnTo>
                                <a:pt x="112815" y="207818"/>
                              </a:lnTo>
                              <a:lnTo>
                                <a:pt x="130628" y="302821"/>
                              </a:lnTo>
                              <a:lnTo>
                                <a:pt x="11875" y="362197"/>
                              </a:lnTo>
                              <a:lnTo>
                                <a:pt x="11875" y="290945"/>
                              </a:lnTo>
                              <a:lnTo>
                                <a:pt x="11875" y="160317"/>
                              </a:lnTo>
                              <a:lnTo>
                                <a:pt x="0" y="65314"/>
                              </a:lnTo>
                              <a:lnTo>
                                <a:pt x="100940" y="0"/>
                              </a:lnTo>
                              <a:close/>
                            </a:path>
                          </a:pathLst>
                        </a:custGeom>
                        <a:noFill/>
                        <a:ln w="28575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184" name="Straight Arrow Connector 183"/>
                      <p:cNvCxnSpPr>
                        <a:endCxn id="208" idx="14"/>
                      </p:cNvCxnSpPr>
                      <p:nvPr/>
                    </p:nvCxnSpPr>
                    <p:spPr>
                      <a:xfrm flipH="1">
                        <a:off x="1272822" y="6685894"/>
                        <a:ext cx="686138" cy="547256"/>
                      </a:xfrm>
                      <a:prstGeom prst="straightConnector1">
                        <a:avLst/>
                      </a:prstGeom>
                      <a:ln>
                        <a:solidFill>
                          <a:schemeClr val="bg1"/>
                        </a:solidFill>
                        <a:tailEnd type="arrow"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85" name="TextBox 184"/>
                      <p:cNvSpPr txBox="1"/>
                      <p:nvPr/>
                    </p:nvSpPr>
                    <p:spPr>
                      <a:xfrm>
                        <a:off x="3180214" y="6531870"/>
                        <a:ext cx="367408" cy="3891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400" b="1" dirty="0" smtClean="0">
                            <a:solidFill>
                              <a:schemeClr val="bg1"/>
                            </a:solidFill>
                          </a:rPr>
                          <a:t>13</a:t>
                        </a:r>
                        <a:endParaRPr lang="en-US" sz="1400" b="1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86" name="Oval 185"/>
                      <p:cNvSpPr/>
                      <p:nvPr/>
                    </p:nvSpPr>
                    <p:spPr>
                      <a:xfrm>
                        <a:off x="3208843" y="6553200"/>
                        <a:ext cx="304800" cy="307777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cxnSp>
                    <p:nvCxnSpPr>
                      <p:cNvPr id="187" name="Straight Arrow Connector 186"/>
                      <p:cNvCxnSpPr>
                        <a:stCxn id="189" idx="1"/>
                      </p:cNvCxnSpPr>
                      <p:nvPr/>
                    </p:nvCxnSpPr>
                    <p:spPr>
                      <a:xfrm flipH="1" flipV="1">
                        <a:off x="2062831" y="2139200"/>
                        <a:ext cx="426835" cy="229844"/>
                      </a:xfrm>
                      <a:prstGeom prst="straightConnector1">
                        <a:avLst/>
                      </a:prstGeom>
                      <a:ln>
                        <a:solidFill>
                          <a:schemeClr val="bg1"/>
                        </a:solidFill>
                        <a:tailEnd type="arrow"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88" name="TextBox 187"/>
                      <p:cNvSpPr txBox="1"/>
                      <p:nvPr/>
                    </p:nvSpPr>
                    <p:spPr>
                      <a:xfrm>
                        <a:off x="2460516" y="2321964"/>
                        <a:ext cx="276038" cy="3891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400" b="1" dirty="0">
                            <a:solidFill>
                              <a:schemeClr val="bg1"/>
                            </a:solidFill>
                          </a:rPr>
                          <a:t>3</a:t>
                        </a:r>
                      </a:p>
                    </p:txBody>
                  </p:sp>
                  <p:sp>
                    <p:nvSpPr>
                      <p:cNvPr id="189" name="Oval 188"/>
                      <p:cNvSpPr/>
                      <p:nvPr/>
                    </p:nvSpPr>
                    <p:spPr>
                      <a:xfrm>
                        <a:off x="2445029" y="2323971"/>
                        <a:ext cx="304800" cy="307777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90" name="Donut 189"/>
                      <p:cNvSpPr/>
                      <p:nvPr/>
                    </p:nvSpPr>
                    <p:spPr>
                      <a:xfrm>
                        <a:off x="1885950" y="1353786"/>
                        <a:ext cx="136093" cy="106851"/>
                      </a:xfrm>
                      <a:prstGeom prst="donut">
                        <a:avLst/>
                      </a:prstGeom>
                      <a:noFill/>
                      <a:ln w="1270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91" name="TextBox 190"/>
                      <p:cNvSpPr txBox="1"/>
                      <p:nvPr/>
                    </p:nvSpPr>
                    <p:spPr>
                      <a:xfrm>
                        <a:off x="1851622" y="1331104"/>
                        <a:ext cx="215123" cy="194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400" dirty="0" smtClean="0">
                            <a:solidFill>
                              <a:schemeClr val="bg1"/>
                            </a:solidFill>
                          </a:rPr>
                          <a:t>●</a:t>
                        </a:r>
                        <a:endParaRPr lang="en-US" sz="40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cxnSp>
                    <p:nvCxnSpPr>
                      <p:cNvPr id="192" name="Straight Arrow Connector 191"/>
                      <p:cNvCxnSpPr>
                        <a:stCxn id="194" idx="7"/>
                      </p:cNvCxnSpPr>
                      <p:nvPr/>
                    </p:nvCxnSpPr>
                    <p:spPr>
                      <a:xfrm flipV="1">
                        <a:off x="2372121" y="1690720"/>
                        <a:ext cx="380284" cy="127354"/>
                      </a:xfrm>
                      <a:prstGeom prst="straightConnector1">
                        <a:avLst/>
                      </a:prstGeom>
                      <a:ln>
                        <a:solidFill>
                          <a:schemeClr val="bg1"/>
                        </a:solidFill>
                        <a:tailEnd type="arrow"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93" name="TextBox 192"/>
                      <p:cNvSpPr txBox="1"/>
                      <p:nvPr/>
                    </p:nvSpPr>
                    <p:spPr>
                      <a:xfrm>
                        <a:off x="2127445" y="1770994"/>
                        <a:ext cx="276038" cy="3891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400" b="1" dirty="0" smtClean="0">
                            <a:solidFill>
                              <a:schemeClr val="bg1"/>
                            </a:solidFill>
                          </a:rPr>
                          <a:t>2</a:t>
                        </a:r>
                        <a:endParaRPr lang="en-US" sz="1400" b="1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94" name="Oval 193"/>
                      <p:cNvSpPr/>
                      <p:nvPr/>
                    </p:nvSpPr>
                    <p:spPr>
                      <a:xfrm>
                        <a:off x="2111958" y="1773001"/>
                        <a:ext cx="304800" cy="307777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95" name="Oval 194"/>
                      <p:cNvSpPr/>
                      <p:nvPr/>
                    </p:nvSpPr>
                    <p:spPr>
                      <a:xfrm>
                        <a:off x="333773" y="3202814"/>
                        <a:ext cx="304800" cy="307777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96" name="TextBox 195"/>
                      <p:cNvSpPr txBox="1"/>
                      <p:nvPr/>
                    </p:nvSpPr>
                    <p:spPr>
                      <a:xfrm>
                        <a:off x="362200" y="3199837"/>
                        <a:ext cx="276038" cy="3891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400" b="1" dirty="0" smtClean="0">
                            <a:solidFill>
                              <a:schemeClr val="bg1"/>
                            </a:solidFill>
                          </a:rPr>
                          <a:t>5</a:t>
                        </a:r>
                        <a:endParaRPr lang="en-US" sz="1400" b="1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cxnSp>
                    <p:nvCxnSpPr>
                      <p:cNvPr id="197" name="Straight Connector 196"/>
                      <p:cNvCxnSpPr>
                        <a:endCxn id="186" idx="2"/>
                      </p:cNvCxnSpPr>
                      <p:nvPr/>
                    </p:nvCxnSpPr>
                    <p:spPr>
                      <a:xfrm>
                        <a:off x="1965979" y="6694799"/>
                        <a:ext cx="1242864" cy="12290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8" name="Straight Connector 197"/>
                      <p:cNvCxnSpPr/>
                      <p:nvPr/>
                    </p:nvCxnSpPr>
                    <p:spPr>
                      <a:xfrm>
                        <a:off x="2568933" y="8008104"/>
                        <a:ext cx="603606" cy="0"/>
                      </a:xfrm>
                      <a:prstGeom prst="line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99" name="Group 198"/>
                      <p:cNvGrpSpPr/>
                      <p:nvPr/>
                    </p:nvGrpSpPr>
                    <p:grpSpPr>
                      <a:xfrm>
                        <a:off x="1167695" y="8382000"/>
                        <a:ext cx="661105" cy="457199"/>
                        <a:chOff x="1605786" y="8305800"/>
                        <a:chExt cx="1025217" cy="685800"/>
                      </a:xfrm>
                    </p:grpSpPr>
                    <p:sp>
                      <p:nvSpPr>
                        <p:cNvPr id="203" name="Rectangle 202"/>
                        <p:cNvSpPr/>
                        <p:nvPr/>
                      </p:nvSpPr>
                      <p:spPr>
                        <a:xfrm>
                          <a:off x="1672247" y="8305800"/>
                          <a:ext cx="903180" cy="685800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04" name="Freeform 203"/>
                        <p:cNvSpPr/>
                        <p:nvPr/>
                      </p:nvSpPr>
                      <p:spPr>
                        <a:xfrm>
                          <a:off x="1605786" y="8308137"/>
                          <a:ext cx="1025217" cy="359028"/>
                        </a:xfrm>
                        <a:custGeom>
                          <a:avLst/>
                          <a:gdLst>
                            <a:gd name="connsiteX0" fmla="*/ 0 w 1065865"/>
                            <a:gd name="connsiteY0" fmla="*/ 0 h 359028"/>
                            <a:gd name="connsiteX1" fmla="*/ 0 w 1065865"/>
                            <a:gd name="connsiteY1" fmla="*/ 140246 h 359028"/>
                            <a:gd name="connsiteX2" fmla="*/ 252442 w 1065865"/>
                            <a:gd name="connsiteY2" fmla="*/ 286101 h 359028"/>
                            <a:gd name="connsiteX3" fmla="*/ 538542 w 1065865"/>
                            <a:gd name="connsiteY3" fmla="*/ 359028 h 359028"/>
                            <a:gd name="connsiteX4" fmla="*/ 807813 w 1065865"/>
                            <a:gd name="connsiteY4" fmla="*/ 291711 h 359028"/>
                            <a:gd name="connsiteX5" fmla="*/ 1065865 w 1065865"/>
                            <a:gd name="connsiteY5" fmla="*/ 140246 h 359028"/>
                            <a:gd name="connsiteX6" fmla="*/ 1065865 w 1065865"/>
                            <a:gd name="connsiteY6" fmla="*/ 0 h 359028"/>
                            <a:gd name="connsiteX7" fmla="*/ 0 w 1065865"/>
                            <a:gd name="connsiteY7" fmla="*/ 0 h 35902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1065865" h="359028">
                              <a:moveTo>
                                <a:pt x="0" y="0"/>
                              </a:moveTo>
                              <a:lnTo>
                                <a:pt x="0" y="140246"/>
                              </a:lnTo>
                              <a:lnTo>
                                <a:pt x="252442" y="286101"/>
                              </a:lnTo>
                              <a:lnTo>
                                <a:pt x="538542" y="359028"/>
                              </a:lnTo>
                              <a:lnTo>
                                <a:pt x="807813" y="291711"/>
                              </a:lnTo>
                              <a:lnTo>
                                <a:pt x="1065865" y="140246"/>
                              </a:lnTo>
                              <a:lnTo>
                                <a:pt x="1065865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05" name="Freeform 204"/>
                        <p:cNvSpPr/>
                        <p:nvPr/>
                      </p:nvSpPr>
                      <p:spPr>
                        <a:xfrm>
                          <a:off x="1761482" y="8554969"/>
                          <a:ext cx="729276" cy="359029"/>
                        </a:xfrm>
                        <a:custGeom>
                          <a:avLst/>
                          <a:gdLst>
                            <a:gd name="connsiteX0" fmla="*/ 5610 w 729276"/>
                            <a:gd name="connsiteY0" fmla="*/ 5610 h 359029"/>
                            <a:gd name="connsiteX1" fmla="*/ 0 w 729276"/>
                            <a:gd name="connsiteY1" fmla="*/ 359029 h 359029"/>
                            <a:gd name="connsiteX2" fmla="*/ 729276 w 729276"/>
                            <a:gd name="connsiteY2" fmla="*/ 359029 h 359029"/>
                            <a:gd name="connsiteX3" fmla="*/ 729276 w 729276"/>
                            <a:gd name="connsiteY3" fmla="*/ 0 h 359029"/>
                            <a:gd name="connsiteX4" fmla="*/ 729276 w 729276"/>
                            <a:gd name="connsiteY4" fmla="*/ 0 h 359029"/>
                            <a:gd name="connsiteX5" fmla="*/ 729276 w 729276"/>
                            <a:gd name="connsiteY5" fmla="*/ 0 h 35902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729276" h="359029">
                              <a:moveTo>
                                <a:pt x="5610" y="5610"/>
                              </a:moveTo>
                              <a:lnTo>
                                <a:pt x="0" y="359029"/>
                              </a:lnTo>
                              <a:lnTo>
                                <a:pt x="729276" y="359029"/>
                              </a:lnTo>
                              <a:lnTo>
                                <a:pt x="729276" y="0"/>
                              </a:lnTo>
                              <a:lnTo>
                                <a:pt x="729276" y="0"/>
                              </a:lnTo>
                              <a:lnTo>
                                <a:pt x="729276" y="0"/>
                              </a:lnTo>
                            </a:path>
                          </a:pathLst>
                        </a:cu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06" name="Rectangle 205"/>
                        <p:cNvSpPr/>
                        <p:nvPr/>
                      </p:nvSpPr>
                      <p:spPr>
                        <a:xfrm>
                          <a:off x="2080830" y="8610600"/>
                          <a:ext cx="108509" cy="1524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07" name="TextBox 206"/>
                        <p:cNvSpPr txBox="1"/>
                        <p:nvPr/>
                      </p:nvSpPr>
                      <p:spPr>
                        <a:xfrm>
                          <a:off x="1970473" y="8560576"/>
                          <a:ext cx="355978" cy="3794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US" sz="700" dirty="0" smtClean="0">
                              <a:solidFill>
                                <a:schemeClr val="bg1"/>
                              </a:solidFill>
                            </a:rPr>
                            <a:t>•</a:t>
                          </a:r>
                          <a:endParaRPr lang="en-US" sz="700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200" name="TextBox 199"/>
                      <p:cNvSpPr txBox="1"/>
                      <p:nvPr/>
                    </p:nvSpPr>
                    <p:spPr>
                      <a:xfrm>
                        <a:off x="3172374" y="8432324"/>
                        <a:ext cx="367408" cy="3891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400" b="1" dirty="0" smtClean="0">
                            <a:solidFill>
                              <a:schemeClr val="bg1"/>
                            </a:solidFill>
                          </a:rPr>
                          <a:t>15</a:t>
                        </a:r>
                        <a:endParaRPr lang="en-US" sz="1400" b="1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201" name="Oval 200"/>
                      <p:cNvSpPr/>
                      <p:nvPr/>
                    </p:nvSpPr>
                    <p:spPr>
                      <a:xfrm>
                        <a:off x="3190408" y="8455223"/>
                        <a:ext cx="304800" cy="307777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cxnSp>
                    <p:nvCxnSpPr>
                      <p:cNvPr id="202" name="Straight Arrow Connector 201"/>
                      <p:cNvCxnSpPr>
                        <a:stCxn id="201" idx="2"/>
                      </p:cNvCxnSpPr>
                      <p:nvPr/>
                    </p:nvCxnSpPr>
                    <p:spPr>
                      <a:xfrm flipH="1">
                        <a:off x="1887290" y="8609112"/>
                        <a:ext cx="1303118" cy="1487"/>
                      </a:xfrm>
                      <a:prstGeom prst="straightConnector1">
                        <a:avLst/>
                      </a:prstGeom>
                      <a:ln>
                        <a:solidFill>
                          <a:schemeClr val="bg1"/>
                        </a:solidFill>
                        <a:tailEnd type="arrow"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46" name="Straight Arrow Connector 145"/>
                    <p:cNvCxnSpPr/>
                    <p:nvPr/>
                  </p:nvCxnSpPr>
                  <p:spPr>
                    <a:xfrm>
                      <a:off x="518125" y="4488662"/>
                      <a:ext cx="1016895" cy="0"/>
                    </a:xfrm>
                    <a:prstGeom prst="straightConnector1">
                      <a:avLst/>
                    </a:prstGeom>
                    <a:ln>
                      <a:solidFill>
                        <a:schemeClr val="bg1"/>
                      </a:solidFill>
                      <a:tailEnd type="arrow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47" name="TextBox 146"/>
                    <p:cNvSpPr txBox="1"/>
                    <p:nvPr/>
                  </p:nvSpPr>
                  <p:spPr>
                    <a:xfrm>
                      <a:off x="221408" y="4325047"/>
                      <a:ext cx="276038" cy="38918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p:txBody>
                </p:sp>
                <p:sp>
                  <p:nvSpPr>
                    <p:cNvPr id="148" name="Oval 147"/>
                    <p:cNvSpPr/>
                    <p:nvPr/>
                  </p:nvSpPr>
                  <p:spPr>
                    <a:xfrm>
                      <a:off x="202722" y="4326017"/>
                      <a:ext cx="304800" cy="307777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143" name="Freeform 142"/>
                  <p:cNvSpPr/>
                  <p:nvPr/>
                </p:nvSpPr>
                <p:spPr>
                  <a:xfrm>
                    <a:off x="1823776" y="1441939"/>
                    <a:ext cx="1170633" cy="301451"/>
                  </a:xfrm>
                  <a:custGeom>
                    <a:avLst/>
                    <a:gdLst>
                      <a:gd name="connsiteX0" fmla="*/ 0 w 1170633"/>
                      <a:gd name="connsiteY0" fmla="*/ 0 h 301451"/>
                      <a:gd name="connsiteX1" fmla="*/ 497393 w 1170633"/>
                      <a:gd name="connsiteY1" fmla="*/ 165798 h 301451"/>
                      <a:gd name="connsiteX2" fmla="*/ 909376 w 1170633"/>
                      <a:gd name="connsiteY2" fmla="*/ 266281 h 301451"/>
                      <a:gd name="connsiteX3" fmla="*/ 1170633 w 1170633"/>
                      <a:gd name="connsiteY3" fmla="*/ 301451 h 301451"/>
                      <a:gd name="connsiteX4" fmla="*/ 1170633 w 1170633"/>
                      <a:gd name="connsiteY4" fmla="*/ 301451 h 301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70633" h="301451">
                        <a:moveTo>
                          <a:pt x="0" y="0"/>
                        </a:moveTo>
                        <a:lnTo>
                          <a:pt x="497393" y="165798"/>
                        </a:lnTo>
                        <a:lnTo>
                          <a:pt x="909376" y="266281"/>
                        </a:lnTo>
                        <a:lnTo>
                          <a:pt x="1170633" y="301451"/>
                        </a:lnTo>
                        <a:lnTo>
                          <a:pt x="1170633" y="301451"/>
                        </a:lnTo>
                      </a:path>
                    </a:pathLst>
                  </a:cu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4" name="Freeform 143"/>
                  <p:cNvSpPr/>
                  <p:nvPr/>
                </p:nvSpPr>
                <p:spPr>
                  <a:xfrm>
                    <a:off x="1858946" y="1406768"/>
                    <a:ext cx="1110343" cy="286379"/>
                  </a:xfrm>
                  <a:custGeom>
                    <a:avLst/>
                    <a:gdLst>
                      <a:gd name="connsiteX0" fmla="*/ 0 w 1170633"/>
                      <a:gd name="connsiteY0" fmla="*/ 0 h 301451"/>
                      <a:gd name="connsiteX1" fmla="*/ 497393 w 1170633"/>
                      <a:gd name="connsiteY1" fmla="*/ 165798 h 301451"/>
                      <a:gd name="connsiteX2" fmla="*/ 909376 w 1170633"/>
                      <a:gd name="connsiteY2" fmla="*/ 266281 h 301451"/>
                      <a:gd name="connsiteX3" fmla="*/ 1170633 w 1170633"/>
                      <a:gd name="connsiteY3" fmla="*/ 301451 h 301451"/>
                      <a:gd name="connsiteX4" fmla="*/ 1170633 w 1170633"/>
                      <a:gd name="connsiteY4" fmla="*/ 301451 h 301451"/>
                      <a:gd name="connsiteX0" fmla="*/ 0 w 1100294"/>
                      <a:gd name="connsiteY0" fmla="*/ 0 h 271306"/>
                      <a:gd name="connsiteX1" fmla="*/ 427054 w 1100294"/>
                      <a:gd name="connsiteY1" fmla="*/ 135653 h 271306"/>
                      <a:gd name="connsiteX2" fmla="*/ 839037 w 1100294"/>
                      <a:gd name="connsiteY2" fmla="*/ 236136 h 271306"/>
                      <a:gd name="connsiteX3" fmla="*/ 1100294 w 1100294"/>
                      <a:gd name="connsiteY3" fmla="*/ 271306 h 271306"/>
                      <a:gd name="connsiteX4" fmla="*/ 1100294 w 1100294"/>
                      <a:gd name="connsiteY4" fmla="*/ 271306 h 271306"/>
                      <a:gd name="connsiteX0" fmla="*/ 0 w 1105319"/>
                      <a:gd name="connsiteY0" fmla="*/ 0 h 301451"/>
                      <a:gd name="connsiteX1" fmla="*/ 432079 w 1105319"/>
                      <a:gd name="connsiteY1" fmla="*/ 165798 h 301451"/>
                      <a:gd name="connsiteX2" fmla="*/ 844062 w 1105319"/>
                      <a:gd name="connsiteY2" fmla="*/ 266281 h 301451"/>
                      <a:gd name="connsiteX3" fmla="*/ 1105319 w 1105319"/>
                      <a:gd name="connsiteY3" fmla="*/ 301451 h 301451"/>
                      <a:gd name="connsiteX4" fmla="*/ 1105319 w 1105319"/>
                      <a:gd name="connsiteY4" fmla="*/ 301451 h 301451"/>
                      <a:gd name="connsiteX0" fmla="*/ 0 w 1110343"/>
                      <a:gd name="connsiteY0" fmla="*/ 0 h 286379"/>
                      <a:gd name="connsiteX1" fmla="*/ 437103 w 1110343"/>
                      <a:gd name="connsiteY1" fmla="*/ 150726 h 286379"/>
                      <a:gd name="connsiteX2" fmla="*/ 849086 w 1110343"/>
                      <a:gd name="connsiteY2" fmla="*/ 251209 h 286379"/>
                      <a:gd name="connsiteX3" fmla="*/ 1110343 w 1110343"/>
                      <a:gd name="connsiteY3" fmla="*/ 286379 h 286379"/>
                      <a:gd name="connsiteX4" fmla="*/ 1110343 w 1110343"/>
                      <a:gd name="connsiteY4" fmla="*/ 286379 h 286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0343" h="286379">
                        <a:moveTo>
                          <a:pt x="0" y="0"/>
                        </a:moveTo>
                        <a:lnTo>
                          <a:pt x="437103" y="150726"/>
                        </a:lnTo>
                        <a:lnTo>
                          <a:pt x="849086" y="251209"/>
                        </a:lnTo>
                        <a:lnTo>
                          <a:pt x="1110343" y="286379"/>
                        </a:lnTo>
                        <a:lnTo>
                          <a:pt x="1110343" y="286379"/>
                        </a:lnTo>
                      </a:path>
                    </a:pathLst>
                  </a:cu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cxnSp>
              <p:nvCxnSpPr>
                <p:cNvPr id="139" name="Straight Arrow Connector 138"/>
                <p:cNvCxnSpPr/>
                <p:nvPr/>
              </p:nvCxnSpPr>
              <p:spPr>
                <a:xfrm flipV="1">
                  <a:off x="943720" y="4624286"/>
                  <a:ext cx="599072" cy="9508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40" name="Oval 139"/>
                <p:cNvSpPr/>
                <p:nvPr/>
              </p:nvSpPr>
              <p:spPr>
                <a:xfrm>
                  <a:off x="191702" y="4873823"/>
                  <a:ext cx="304800" cy="307777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41" name="Straight Connector 140"/>
                <p:cNvCxnSpPr>
                  <a:stCxn id="140" idx="7"/>
                </p:cNvCxnSpPr>
                <p:nvPr/>
              </p:nvCxnSpPr>
              <p:spPr>
                <a:xfrm flipV="1">
                  <a:off x="451865" y="4633794"/>
                  <a:ext cx="504220" cy="285102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7" name="TextBox 136"/>
              <p:cNvSpPr txBox="1"/>
              <p:nvPr/>
            </p:nvSpPr>
            <p:spPr>
              <a:xfrm>
                <a:off x="217967" y="4873823"/>
                <a:ext cx="276038" cy="3891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bg1"/>
                    </a:solidFill>
                  </a:rPr>
                  <a:t>8</a:t>
                </a:r>
              </a:p>
            </p:txBody>
          </p:sp>
        </p:grpSp>
        <p:sp>
          <p:nvSpPr>
            <p:cNvPr id="390" name="Oval 389"/>
            <p:cNvSpPr/>
            <p:nvPr/>
          </p:nvSpPr>
          <p:spPr>
            <a:xfrm>
              <a:off x="5221162" y="4023800"/>
              <a:ext cx="304800" cy="2434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91" name="Oval 390"/>
            <p:cNvSpPr/>
            <p:nvPr/>
          </p:nvSpPr>
          <p:spPr>
            <a:xfrm>
              <a:off x="5235676" y="3472542"/>
              <a:ext cx="304800" cy="2434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92" name="TextBox 391"/>
            <p:cNvSpPr txBox="1"/>
            <p:nvPr/>
          </p:nvSpPr>
          <p:spPr>
            <a:xfrm>
              <a:off x="5255298" y="3458028"/>
              <a:ext cx="2760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9</a:t>
              </a:r>
            </a:p>
          </p:txBody>
        </p:sp>
      </p:grpSp>
      <p:sp>
        <p:nvSpPr>
          <p:cNvPr id="393" name="Rectangle 392"/>
          <p:cNvSpPr/>
          <p:nvPr/>
        </p:nvSpPr>
        <p:spPr>
          <a:xfrm>
            <a:off x="5580347" y="685592"/>
            <a:ext cx="3582989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solidFill>
                  <a:srgbClr val="002060"/>
                </a:solidFill>
              </a:rPr>
              <a:t>1) </a:t>
            </a:r>
            <a:r>
              <a:rPr lang="en-US" sz="1500" b="1" u="sng" dirty="0" smtClean="0">
                <a:solidFill>
                  <a:srgbClr val="002060"/>
                </a:solidFill>
              </a:rPr>
              <a:t>Face </a:t>
            </a:r>
            <a:r>
              <a:rPr lang="en-US" sz="1500" b="1" u="sng" dirty="0">
                <a:solidFill>
                  <a:srgbClr val="002060"/>
                </a:solidFill>
              </a:rPr>
              <a:t>M</a:t>
            </a:r>
            <a:r>
              <a:rPr lang="en-US" sz="1500" b="1" u="sng" dirty="0" smtClean="0">
                <a:solidFill>
                  <a:srgbClr val="002060"/>
                </a:solidFill>
              </a:rPr>
              <a:t>ask</a:t>
            </a:r>
            <a:r>
              <a:rPr lang="en-US" sz="1500" b="1" dirty="0" smtClean="0">
                <a:solidFill>
                  <a:srgbClr val="002060"/>
                </a:solidFill>
              </a:rPr>
              <a:t> </a:t>
            </a:r>
            <a:r>
              <a:rPr lang="en-US" sz="1500" dirty="0">
                <a:solidFill>
                  <a:srgbClr val="002060"/>
                </a:solidFill>
              </a:rPr>
              <a:t>– fits over nose and </a:t>
            </a:r>
            <a:r>
              <a:rPr lang="en-US" sz="1500" dirty="0" smtClean="0">
                <a:solidFill>
                  <a:srgbClr val="002060"/>
                </a:solidFill>
              </a:rPr>
              <a:t>extends</a:t>
            </a:r>
          </a:p>
          <a:p>
            <a:r>
              <a:rPr lang="en-US" sz="1500" dirty="0">
                <a:solidFill>
                  <a:srgbClr val="002060"/>
                </a:solidFill>
              </a:rPr>
              <a:t> </a:t>
            </a:r>
            <a:r>
              <a:rPr lang="en-US" sz="1500" dirty="0" smtClean="0">
                <a:solidFill>
                  <a:srgbClr val="002060"/>
                </a:solidFill>
              </a:rPr>
              <a:t>    to chin line. </a:t>
            </a:r>
            <a:r>
              <a:rPr lang="en-US" sz="1500" dirty="0">
                <a:solidFill>
                  <a:srgbClr val="002060"/>
                </a:solidFill>
              </a:rPr>
              <a:t>It rests on the </a:t>
            </a:r>
            <a:r>
              <a:rPr lang="en-US" sz="1500" dirty="0" smtClean="0">
                <a:solidFill>
                  <a:srgbClr val="002060"/>
                </a:solidFill>
              </a:rPr>
              <a:t>bridge </a:t>
            </a:r>
            <a:r>
              <a:rPr lang="en-US" sz="1500" dirty="0">
                <a:solidFill>
                  <a:srgbClr val="002060"/>
                </a:solidFill>
              </a:rPr>
              <a:t>of </a:t>
            </a:r>
            <a:r>
              <a:rPr lang="en-US" sz="1500" dirty="0" smtClean="0">
                <a:solidFill>
                  <a:srgbClr val="002060"/>
                </a:solidFill>
              </a:rPr>
              <a:t>the</a:t>
            </a:r>
          </a:p>
          <a:p>
            <a:r>
              <a:rPr lang="en-US" sz="1500" dirty="0">
                <a:solidFill>
                  <a:srgbClr val="002060"/>
                </a:solidFill>
              </a:rPr>
              <a:t> </a:t>
            </a:r>
            <a:r>
              <a:rPr lang="en-US" sz="1500" dirty="0" smtClean="0">
                <a:solidFill>
                  <a:srgbClr val="002060"/>
                </a:solidFill>
              </a:rPr>
              <a:t>    </a:t>
            </a:r>
            <a:r>
              <a:rPr lang="en-US" sz="1500" dirty="0">
                <a:solidFill>
                  <a:srgbClr val="002060"/>
                </a:solidFill>
              </a:rPr>
              <a:t>nose. The face </a:t>
            </a:r>
            <a:r>
              <a:rPr lang="en-US" sz="1500" dirty="0" smtClean="0">
                <a:solidFill>
                  <a:srgbClr val="002060"/>
                </a:solidFill>
              </a:rPr>
              <a:t>piece </a:t>
            </a:r>
            <a:r>
              <a:rPr lang="en-US" sz="1500" dirty="0">
                <a:solidFill>
                  <a:srgbClr val="002060"/>
                </a:solidFill>
              </a:rPr>
              <a:t>is </a:t>
            </a:r>
            <a:r>
              <a:rPr lang="en-US" sz="1500" dirty="0" smtClean="0">
                <a:solidFill>
                  <a:srgbClr val="002060"/>
                </a:solidFill>
              </a:rPr>
              <a:t>open </a:t>
            </a:r>
            <a:r>
              <a:rPr lang="en-US" sz="1500" dirty="0">
                <a:solidFill>
                  <a:srgbClr val="002060"/>
                </a:solidFill>
              </a:rPr>
              <a:t>on </a:t>
            </a:r>
            <a:r>
              <a:rPr lang="en-US" sz="1500" dirty="0" smtClean="0">
                <a:solidFill>
                  <a:srgbClr val="002060"/>
                </a:solidFill>
              </a:rPr>
              <a:t>the</a:t>
            </a:r>
          </a:p>
          <a:p>
            <a:r>
              <a:rPr lang="en-US" sz="1500" dirty="0">
                <a:solidFill>
                  <a:srgbClr val="002060"/>
                </a:solidFill>
              </a:rPr>
              <a:t> </a:t>
            </a:r>
            <a:r>
              <a:rPr lang="en-US" sz="1500" dirty="0" smtClean="0">
                <a:solidFill>
                  <a:srgbClr val="002060"/>
                </a:solidFill>
              </a:rPr>
              <a:t>    </a:t>
            </a:r>
            <a:r>
              <a:rPr lang="en-US" sz="1500" dirty="0">
                <a:solidFill>
                  <a:srgbClr val="002060"/>
                </a:solidFill>
              </a:rPr>
              <a:t>bottom thus keeping </a:t>
            </a:r>
            <a:r>
              <a:rPr lang="en-US" sz="1500" dirty="0" smtClean="0">
                <a:solidFill>
                  <a:srgbClr val="002060"/>
                </a:solidFill>
              </a:rPr>
              <a:t>positive blowing </a:t>
            </a:r>
          </a:p>
          <a:p>
            <a:r>
              <a:rPr lang="en-US" sz="1500" dirty="0">
                <a:solidFill>
                  <a:srgbClr val="002060"/>
                </a:solidFill>
              </a:rPr>
              <a:t> </a:t>
            </a:r>
            <a:r>
              <a:rPr lang="en-US" sz="1500" dirty="0" smtClean="0">
                <a:solidFill>
                  <a:srgbClr val="002060"/>
                </a:solidFill>
              </a:rPr>
              <a:t>    filtered </a:t>
            </a:r>
            <a:r>
              <a:rPr lang="en-US" sz="1500" dirty="0">
                <a:solidFill>
                  <a:srgbClr val="002060"/>
                </a:solidFill>
              </a:rPr>
              <a:t>air </a:t>
            </a:r>
            <a:r>
              <a:rPr lang="en-US" sz="1500" dirty="0" smtClean="0">
                <a:solidFill>
                  <a:srgbClr val="002060"/>
                </a:solidFill>
              </a:rPr>
              <a:t>to </a:t>
            </a:r>
            <a:r>
              <a:rPr lang="en-US" sz="1500" dirty="0">
                <a:solidFill>
                  <a:srgbClr val="002060"/>
                </a:solidFill>
              </a:rPr>
              <a:t>the </a:t>
            </a:r>
            <a:r>
              <a:rPr lang="en-US" sz="1500" dirty="0" smtClean="0">
                <a:solidFill>
                  <a:srgbClr val="002060"/>
                </a:solidFill>
              </a:rPr>
              <a:t>nose/mouth </a:t>
            </a:r>
            <a:r>
              <a:rPr lang="en-US" sz="1500" dirty="0">
                <a:solidFill>
                  <a:srgbClr val="002060"/>
                </a:solidFill>
              </a:rPr>
              <a:t>and </a:t>
            </a:r>
            <a:r>
              <a:rPr lang="en-US" sz="1500" dirty="0" smtClean="0">
                <a:solidFill>
                  <a:srgbClr val="002060"/>
                </a:solidFill>
              </a:rPr>
              <a:t>yet</a:t>
            </a:r>
          </a:p>
          <a:p>
            <a:r>
              <a:rPr lang="en-US" sz="1500" dirty="0">
                <a:solidFill>
                  <a:srgbClr val="002060"/>
                </a:solidFill>
              </a:rPr>
              <a:t> </a:t>
            </a:r>
            <a:r>
              <a:rPr lang="en-US" sz="1500" dirty="0" smtClean="0">
                <a:solidFill>
                  <a:srgbClr val="002060"/>
                </a:solidFill>
              </a:rPr>
              <a:t>    offering some filtered </a:t>
            </a:r>
            <a:r>
              <a:rPr lang="en-US" sz="1500" dirty="0">
                <a:solidFill>
                  <a:srgbClr val="002060"/>
                </a:solidFill>
              </a:rPr>
              <a:t>air storage.</a:t>
            </a:r>
          </a:p>
          <a:p>
            <a:r>
              <a:rPr lang="en-US" sz="1500" b="1" dirty="0" smtClean="0">
                <a:solidFill>
                  <a:srgbClr val="002060"/>
                </a:solidFill>
              </a:rPr>
              <a:t>2</a:t>
            </a:r>
            <a:r>
              <a:rPr lang="en-US" sz="1500" b="1" dirty="0">
                <a:solidFill>
                  <a:srgbClr val="002060"/>
                </a:solidFill>
              </a:rPr>
              <a:t>) </a:t>
            </a:r>
            <a:r>
              <a:rPr lang="en-US" sz="1500" b="1" u="sng" dirty="0" smtClean="0">
                <a:solidFill>
                  <a:srgbClr val="002060"/>
                </a:solidFill>
              </a:rPr>
              <a:t>Hat Clips</a:t>
            </a:r>
            <a:r>
              <a:rPr lang="en-US" sz="1500" dirty="0" smtClean="0">
                <a:solidFill>
                  <a:srgbClr val="002060"/>
                </a:solidFill>
              </a:rPr>
              <a:t> (2) – optional headband avail.</a:t>
            </a:r>
            <a:endParaRPr lang="en-US" sz="1500" b="1" dirty="0">
              <a:solidFill>
                <a:srgbClr val="002060"/>
              </a:solidFill>
            </a:endParaRPr>
          </a:p>
          <a:p>
            <a:r>
              <a:rPr lang="en-US" sz="1500" b="1" dirty="0" smtClean="0">
                <a:solidFill>
                  <a:srgbClr val="002060"/>
                </a:solidFill>
              </a:rPr>
              <a:t>3</a:t>
            </a:r>
            <a:r>
              <a:rPr lang="en-US" sz="1500" b="1" dirty="0">
                <a:solidFill>
                  <a:srgbClr val="002060"/>
                </a:solidFill>
              </a:rPr>
              <a:t>) </a:t>
            </a:r>
            <a:r>
              <a:rPr lang="en-US" sz="1500" b="1" u="sng" dirty="0" smtClean="0">
                <a:solidFill>
                  <a:srgbClr val="002060"/>
                </a:solidFill>
              </a:rPr>
              <a:t>Tubing Clip for Vest</a:t>
            </a:r>
          </a:p>
          <a:p>
            <a:r>
              <a:rPr lang="en-US" sz="1500" b="1" dirty="0" smtClean="0">
                <a:solidFill>
                  <a:srgbClr val="002060"/>
                </a:solidFill>
              </a:rPr>
              <a:t>4) </a:t>
            </a:r>
            <a:r>
              <a:rPr lang="en-US" sz="1500" b="1" u="sng" dirty="0">
                <a:solidFill>
                  <a:srgbClr val="002060"/>
                </a:solidFill>
              </a:rPr>
              <a:t>Flex </a:t>
            </a:r>
            <a:r>
              <a:rPr lang="en-US" sz="1500" b="1" u="sng" dirty="0" smtClean="0">
                <a:solidFill>
                  <a:srgbClr val="002060"/>
                </a:solidFill>
              </a:rPr>
              <a:t>Tubing</a:t>
            </a:r>
            <a:r>
              <a:rPr lang="en-US" sz="1500" b="1" dirty="0" smtClean="0">
                <a:solidFill>
                  <a:srgbClr val="002060"/>
                </a:solidFill>
              </a:rPr>
              <a:t> </a:t>
            </a:r>
            <a:r>
              <a:rPr lang="en-US" sz="1500" dirty="0">
                <a:solidFill>
                  <a:srgbClr val="002060"/>
                </a:solidFill>
              </a:rPr>
              <a:t>– ¾” </a:t>
            </a:r>
            <a:r>
              <a:rPr lang="en-US" sz="1500" dirty="0" smtClean="0">
                <a:solidFill>
                  <a:srgbClr val="002060"/>
                </a:solidFill>
              </a:rPr>
              <a:t>diameter</a:t>
            </a:r>
          </a:p>
          <a:p>
            <a:r>
              <a:rPr lang="en-US" sz="1500" b="1" dirty="0" smtClean="0">
                <a:solidFill>
                  <a:srgbClr val="002060"/>
                </a:solidFill>
              </a:rPr>
              <a:t>5) </a:t>
            </a:r>
            <a:r>
              <a:rPr lang="en-US" sz="1500" b="1" u="sng" dirty="0" smtClean="0">
                <a:solidFill>
                  <a:srgbClr val="002060"/>
                </a:solidFill>
              </a:rPr>
              <a:t>Bag and Clips</a:t>
            </a:r>
            <a:endParaRPr lang="en-US" sz="1500" b="1" dirty="0">
              <a:solidFill>
                <a:srgbClr val="002060"/>
              </a:solidFill>
            </a:endParaRPr>
          </a:p>
          <a:p>
            <a:r>
              <a:rPr lang="en-US" sz="1500" b="1" dirty="0" smtClean="0">
                <a:solidFill>
                  <a:srgbClr val="002060"/>
                </a:solidFill>
              </a:rPr>
              <a:t>6) </a:t>
            </a:r>
            <a:r>
              <a:rPr lang="en-US" sz="1500" b="1" u="sng" dirty="0" smtClean="0">
                <a:solidFill>
                  <a:srgbClr val="002060"/>
                </a:solidFill>
              </a:rPr>
              <a:t>Secondary Filter</a:t>
            </a:r>
            <a:r>
              <a:rPr lang="en-US" sz="1500" b="1" dirty="0" smtClean="0">
                <a:solidFill>
                  <a:srgbClr val="002060"/>
                </a:solidFill>
              </a:rPr>
              <a:t> </a:t>
            </a:r>
            <a:r>
              <a:rPr lang="en-US" sz="1500" dirty="0">
                <a:solidFill>
                  <a:srgbClr val="002060"/>
                </a:solidFill>
              </a:rPr>
              <a:t>– 4</a:t>
            </a:r>
            <a:r>
              <a:rPr lang="en-US" sz="1500" dirty="0" smtClean="0">
                <a:solidFill>
                  <a:srgbClr val="002060"/>
                </a:solidFill>
              </a:rPr>
              <a:t>” </a:t>
            </a:r>
            <a:r>
              <a:rPr lang="en-US" sz="1500" dirty="0">
                <a:solidFill>
                  <a:srgbClr val="002060"/>
                </a:solidFill>
              </a:rPr>
              <a:t>wide x 2” thick </a:t>
            </a:r>
            <a:r>
              <a:rPr lang="en-US" sz="1500" dirty="0" smtClean="0">
                <a:solidFill>
                  <a:srgbClr val="002060"/>
                </a:solidFill>
              </a:rPr>
              <a:t>x</a:t>
            </a:r>
          </a:p>
          <a:p>
            <a:r>
              <a:rPr lang="en-US" sz="1500" dirty="0">
                <a:solidFill>
                  <a:srgbClr val="002060"/>
                </a:solidFill>
              </a:rPr>
              <a:t> </a:t>
            </a:r>
            <a:r>
              <a:rPr lang="en-US" sz="1500" dirty="0" smtClean="0">
                <a:solidFill>
                  <a:srgbClr val="002060"/>
                </a:solidFill>
              </a:rPr>
              <a:t>   </a:t>
            </a:r>
            <a:r>
              <a:rPr lang="en-US" sz="1500" dirty="0">
                <a:solidFill>
                  <a:srgbClr val="002060"/>
                </a:solidFill>
              </a:rPr>
              <a:t>13” long, replaceable.</a:t>
            </a:r>
          </a:p>
          <a:p>
            <a:r>
              <a:rPr lang="en-US" sz="1500" b="1" dirty="0" smtClean="0">
                <a:solidFill>
                  <a:srgbClr val="002060"/>
                </a:solidFill>
              </a:rPr>
              <a:t>7) </a:t>
            </a:r>
            <a:r>
              <a:rPr lang="en-US" sz="1500" b="1" u="sng" dirty="0" smtClean="0">
                <a:solidFill>
                  <a:srgbClr val="002060"/>
                </a:solidFill>
              </a:rPr>
              <a:t>Filter Strap</a:t>
            </a:r>
          </a:p>
          <a:p>
            <a:r>
              <a:rPr lang="en-US" sz="1500" b="1" dirty="0" smtClean="0">
                <a:solidFill>
                  <a:srgbClr val="002060"/>
                </a:solidFill>
              </a:rPr>
              <a:t>8) </a:t>
            </a:r>
            <a:r>
              <a:rPr lang="en-US" sz="1500" b="1" u="sng" dirty="0" smtClean="0">
                <a:solidFill>
                  <a:srgbClr val="002060"/>
                </a:solidFill>
              </a:rPr>
              <a:t>Filter Spreader</a:t>
            </a:r>
            <a:endParaRPr lang="en-US" sz="1500" b="1" dirty="0" smtClean="0">
              <a:solidFill>
                <a:srgbClr val="002060"/>
              </a:solidFill>
            </a:endParaRPr>
          </a:p>
          <a:p>
            <a:r>
              <a:rPr lang="en-US" sz="1500" b="1" dirty="0" smtClean="0">
                <a:solidFill>
                  <a:srgbClr val="002060"/>
                </a:solidFill>
              </a:rPr>
              <a:t>9) </a:t>
            </a:r>
            <a:r>
              <a:rPr lang="en-US" sz="1500" b="1" u="sng" dirty="0" smtClean="0">
                <a:solidFill>
                  <a:srgbClr val="002060"/>
                </a:solidFill>
              </a:rPr>
              <a:t>Pump and Power Cord*</a:t>
            </a:r>
            <a:r>
              <a:rPr lang="en-US" sz="1500" b="1" dirty="0" smtClean="0">
                <a:solidFill>
                  <a:srgbClr val="002060"/>
                </a:solidFill>
              </a:rPr>
              <a:t> </a:t>
            </a:r>
            <a:r>
              <a:rPr lang="en-US" sz="1500" dirty="0">
                <a:solidFill>
                  <a:srgbClr val="002060"/>
                </a:solidFill>
              </a:rPr>
              <a:t>- </a:t>
            </a:r>
            <a:r>
              <a:rPr lang="en-US" sz="1500" dirty="0" smtClean="0">
                <a:solidFill>
                  <a:srgbClr val="002060"/>
                </a:solidFill>
              </a:rPr>
              <a:t>5” </a:t>
            </a:r>
            <a:r>
              <a:rPr lang="en-US" sz="1500" dirty="0">
                <a:solidFill>
                  <a:srgbClr val="002060"/>
                </a:solidFill>
              </a:rPr>
              <a:t>wide x 3</a:t>
            </a:r>
            <a:r>
              <a:rPr lang="en-US" sz="1500" dirty="0" smtClean="0">
                <a:solidFill>
                  <a:srgbClr val="002060"/>
                </a:solidFill>
              </a:rPr>
              <a:t>”</a:t>
            </a:r>
          </a:p>
          <a:p>
            <a:r>
              <a:rPr lang="en-US" sz="1500" dirty="0">
                <a:solidFill>
                  <a:srgbClr val="002060"/>
                </a:solidFill>
              </a:rPr>
              <a:t> </a:t>
            </a:r>
            <a:r>
              <a:rPr lang="en-US" sz="1500" dirty="0" smtClean="0">
                <a:solidFill>
                  <a:srgbClr val="002060"/>
                </a:solidFill>
              </a:rPr>
              <a:t>   deep </a:t>
            </a:r>
            <a:r>
              <a:rPr lang="en-US" sz="1500" dirty="0">
                <a:solidFill>
                  <a:srgbClr val="002060"/>
                </a:solidFill>
              </a:rPr>
              <a:t>x </a:t>
            </a:r>
            <a:r>
              <a:rPr lang="en-US" sz="1500" dirty="0" smtClean="0">
                <a:solidFill>
                  <a:srgbClr val="002060"/>
                </a:solidFill>
              </a:rPr>
              <a:t>6” high, </a:t>
            </a:r>
            <a:r>
              <a:rPr lang="en-US" sz="1500" dirty="0">
                <a:solidFill>
                  <a:srgbClr val="002060"/>
                </a:solidFill>
              </a:rPr>
              <a:t>fan type.</a:t>
            </a:r>
          </a:p>
          <a:p>
            <a:r>
              <a:rPr lang="en-US" sz="1500" b="1" dirty="0" smtClean="0">
                <a:solidFill>
                  <a:srgbClr val="002060"/>
                </a:solidFill>
              </a:rPr>
              <a:t>10) </a:t>
            </a:r>
            <a:r>
              <a:rPr lang="en-US" sz="1500" b="1" u="sng" dirty="0" smtClean="0">
                <a:solidFill>
                  <a:srgbClr val="002060"/>
                </a:solidFill>
              </a:rPr>
              <a:t>Primary Filter</a:t>
            </a:r>
            <a:r>
              <a:rPr lang="en-US" sz="1500" b="1" dirty="0" smtClean="0">
                <a:solidFill>
                  <a:srgbClr val="002060"/>
                </a:solidFill>
              </a:rPr>
              <a:t> </a:t>
            </a:r>
            <a:r>
              <a:rPr lang="en-US" sz="1500" dirty="0" smtClean="0">
                <a:solidFill>
                  <a:srgbClr val="002060"/>
                </a:solidFill>
              </a:rPr>
              <a:t>- washable</a:t>
            </a:r>
            <a:endParaRPr lang="en-US" sz="1500" u="sng" dirty="0" smtClean="0">
              <a:solidFill>
                <a:srgbClr val="002060"/>
              </a:solidFill>
            </a:endParaRPr>
          </a:p>
          <a:p>
            <a:r>
              <a:rPr lang="en-US" sz="1500" b="1" dirty="0" smtClean="0">
                <a:solidFill>
                  <a:srgbClr val="002060"/>
                </a:solidFill>
              </a:rPr>
              <a:t>11) </a:t>
            </a:r>
            <a:r>
              <a:rPr lang="en-US" sz="1500" b="1" u="sng" dirty="0">
                <a:solidFill>
                  <a:srgbClr val="002060"/>
                </a:solidFill>
              </a:rPr>
              <a:t>Battery*</a:t>
            </a:r>
            <a:r>
              <a:rPr lang="en-US" sz="1500" b="1" dirty="0">
                <a:solidFill>
                  <a:srgbClr val="002060"/>
                </a:solidFill>
              </a:rPr>
              <a:t> </a:t>
            </a:r>
            <a:r>
              <a:rPr lang="en-US" sz="1500" dirty="0">
                <a:solidFill>
                  <a:srgbClr val="002060"/>
                </a:solidFill>
              </a:rPr>
              <a:t>- belt </a:t>
            </a:r>
            <a:r>
              <a:rPr lang="en-US" sz="1500" dirty="0" smtClean="0">
                <a:solidFill>
                  <a:srgbClr val="002060"/>
                </a:solidFill>
              </a:rPr>
              <a:t>wearable, rechargeable</a:t>
            </a:r>
          </a:p>
          <a:p>
            <a:r>
              <a:rPr lang="en-US" sz="1500" dirty="0">
                <a:solidFill>
                  <a:srgbClr val="002060"/>
                </a:solidFill>
              </a:rPr>
              <a:t> </a:t>
            </a:r>
            <a:r>
              <a:rPr lang="en-US" sz="1500" dirty="0" smtClean="0">
                <a:solidFill>
                  <a:srgbClr val="002060"/>
                </a:solidFill>
              </a:rPr>
              <a:t>    or cap light with PTO adapter.</a:t>
            </a:r>
            <a:endParaRPr lang="en-US" sz="1500" dirty="0">
              <a:solidFill>
                <a:srgbClr val="002060"/>
              </a:solidFill>
            </a:endParaRPr>
          </a:p>
          <a:p>
            <a:r>
              <a:rPr lang="en-US" sz="1500" b="1" dirty="0" smtClean="0">
                <a:solidFill>
                  <a:srgbClr val="002060"/>
                </a:solidFill>
              </a:rPr>
              <a:t>12) </a:t>
            </a:r>
            <a:r>
              <a:rPr lang="en-US" sz="1500" b="1" u="sng" dirty="0" smtClean="0">
                <a:solidFill>
                  <a:srgbClr val="002060"/>
                </a:solidFill>
              </a:rPr>
              <a:t>Battery Pouch</a:t>
            </a:r>
            <a:endParaRPr lang="en-US" sz="1500" b="1" dirty="0">
              <a:solidFill>
                <a:srgbClr val="002060"/>
              </a:solidFill>
            </a:endParaRPr>
          </a:p>
          <a:p>
            <a:r>
              <a:rPr lang="en-US" sz="1500" b="1" dirty="0" smtClean="0">
                <a:solidFill>
                  <a:srgbClr val="002060"/>
                </a:solidFill>
              </a:rPr>
              <a:t>13) </a:t>
            </a:r>
            <a:r>
              <a:rPr lang="en-US" sz="1500" b="1" u="sng" dirty="0" smtClean="0">
                <a:solidFill>
                  <a:srgbClr val="002060"/>
                </a:solidFill>
              </a:rPr>
              <a:t>Vest with Mask Bag</a:t>
            </a:r>
            <a:r>
              <a:rPr lang="en-US" sz="1500" b="1" dirty="0" smtClean="0">
                <a:solidFill>
                  <a:srgbClr val="002060"/>
                </a:solidFill>
              </a:rPr>
              <a:t> </a:t>
            </a:r>
            <a:r>
              <a:rPr lang="en-US" sz="1500" dirty="0" smtClean="0">
                <a:solidFill>
                  <a:srgbClr val="002060"/>
                </a:solidFill>
              </a:rPr>
              <a:t>(or suspenders)</a:t>
            </a:r>
            <a:endParaRPr lang="en-US" sz="1500" dirty="0">
              <a:solidFill>
                <a:srgbClr val="002060"/>
              </a:solidFill>
            </a:endParaRPr>
          </a:p>
          <a:p>
            <a:r>
              <a:rPr lang="en-US" sz="1500" b="1" dirty="0" smtClean="0">
                <a:solidFill>
                  <a:srgbClr val="002060"/>
                </a:solidFill>
              </a:rPr>
              <a:t>14) </a:t>
            </a:r>
            <a:r>
              <a:rPr lang="en-US" sz="1500" b="1" u="sng" dirty="0" smtClean="0">
                <a:solidFill>
                  <a:srgbClr val="002060"/>
                </a:solidFill>
              </a:rPr>
              <a:t>Battery Charger</a:t>
            </a:r>
          </a:p>
          <a:p>
            <a:r>
              <a:rPr lang="en-US" sz="1500" b="1" dirty="0" smtClean="0">
                <a:solidFill>
                  <a:srgbClr val="002060"/>
                </a:solidFill>
              </a:rPr>
              <a:t>15) </a:t>
            </a:r>
            <a:r>
              <a:rPr lang="en-US" sz="1500" b="1" u="sng" dirty="0" smtClean="0">
                <a:solidFill>
                  <a:srgbClr val="002060"/>
                </a:solidFill>
              </a:rPr>
              <a:t>Carry Bag</a:t>
            </a:r>
          </a:p>
          <a:p>
            <a:r>
              <a:rPr lang="en-US" sz="1500" b="1" dirty="0" smtClean="0">
                <a:solidFill>
                  <a:srgbClr val="002060"/>
                </a:solidFill>
              </a:rPr>
              <a:t>16) </a:t>
            </a:r>
            <a:r>
              <a:rPr lang="en-US" sz="1500" b="1" u="sng" dirty="0" smtClean="0">
                <a:solidFill>
                  <a:srgbClr val="002060"/>
                </a:solidFill>
              </a:rPr>
              <a:t>Airflow Test Disc</a:t>
            </a:r>
            <a:endParaRPr lang="en-US" sz="1500" dirty="0">
              <a:solidFill>
                <a:srgbClr val="002060"/>
              </a:solidFill>
            </a:endParaRPr>
          </a:p>
          <a:p>
            <a:r>
              <a:rPr lang="en-US" sz="1500" dirty="0" smtClean="0">
                <a:solidFill>
                  <a:srgbClr val="002060"/>
                </a:solidFill>
              </a:rPr>
              <a:t>* Electrical components are </a:t>
            </a:r>
            <a:r>
              <a:rPr lang="en-US" sz="1500" dirty="0">
                <a:solidFill>
                  <a:srgbClr val="002060"/>
                </a:solidFill>
              </a:rPr>
              <a:t>MSHA </a:t>
            </a:r>
            <a:r>
              <a:rPr lang="en-US" sz="1500" dirty="0" smtClean="0">
                <a:solidFill>
                  <a:srgbClr val="002060"/>
                </a:solidFill>
              </a:rPr>
              <a:t>  approved for underground use</a:t>
            </a:r>
            <a:r>
              <a:rPr lang="en-US" sz="15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45" y="999436"/>
            <a:ext cx="1900173" cy="2658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1"/>
          <a:stretch/>
        </p:blipFill>
        <p:spPr>
          <a:xfrm>
            <a:off x="242248" y="3832491"/>
            <a:ext cx="1900173" cy="2676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64264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59" y="121542"/>
            <a:ext cx="8915400" cy="66294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2060"/>
                </a:solidFill>
              </a:rPr>
              <a:t>The Purifier Options: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143000"/>
            <a:ext cx="84582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9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900" dirty="0" smtClean="0">
                <a:solidFill>
                  <a:srgbClr val="002060"/>
                </a:solidFill>
              </a:rPr>
              <a:t>1) </a:t>
            </a:r>
            <a:r>
              <a:rPr lang="en-US" sz="1900" dirty="0">
                <a:solidFill>
                  <a:srgbClr val="002060"/>
                </a:solidFill>
              </a:rPr>
              <a:t>Mask Strap (can be either):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2060"/>
                </a:solidFill>
              </a:rPr>
              <a:t>	- Hat Clips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2060"/>
                </a:solidFill>
              </a:rPr>
              <a:t>	- Head Strap</a:t>
            </a:r>
            <a:endParaRPr lang="en-US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9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9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9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900" dirty="0">
                <a:solidFill>
                  <a:srgbClr val="002060"/>
                </a:solidFill>
              </a:rPr>
              <a:t>2</a:t>
            </a:r>
            <a:r>
              <a:rPr lang="en-US" sz="1900" dirty="0" smtClean="0">
                <a:solidFill>
                  <a:srgbClr val="002060"/>
                </a:solidFill>
              </a:rPr>
              <a:t>) Battery</a:t>
            </a:r>
          </a:p>
          <a:p>
            <a:pPr marL="0" indent="0">
              <a:buNone/>
            </a:pPr>
            <a:endParaRPr lang="en-US" sz="19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9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9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9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	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smtClean="0">
                <a:solidFill>
                  <a:srgbClr val="002060"/>
                </a:solidFill>
              </a:rPr>
              <a:t>                   Cap Light (Wheat)                           </a:t>
            </a:r>
            <a:r>
              <a:rPr lang="en-US" sz="1600" dirty="0" err="1" smtClean="0">
                <a:solidFill>
                  <a:srgbClr val="002060"/>
                </a:solidFill>
              </a:rPr>
              <a:t>Nicad</a:t>
            </a:r>
            <a:r>
              <a:rPr lang="en-US" sz="1600" dirty="0" smtClean="0">
                <a:solidFill>
                  <a:srgbClr val="002060"/>
                </a:solidFill>
              </a:rPr>
              <a:t> (3M)	                            Lithium Ion 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Weight		         1.4 </a:t>
            </a:r>
            <a:r>
              <a:rPr lang="en-US" sz="1600" dirty="0" err="1" smtClean="0">
                <a:solidFill>
                  <a:srgbClr val="002060"/>
                </a:solidFill>
              </a:rPr>
              <a:t>lbs</a:t>
            </a:r>
            <a:r>
              <a:rPr lang="en-US" sz="1600" dirty="0" smtClean="0">
                <a:solidFill>
                  <a:srgbClr val="002060"/>
                </a:solidFill>
              </a:rPr>
              <a:t>		   1.8 </a:t>
            </a:r>
            <a:r>
              <a:rPr lang="en-US" sz="1600" dirty="0" err="1" smtClean="0">
                <a:solidFill>
                  <a:srgbClr val="002060"/>
                </a:solidFill>
              </a:rPr>
              <a:t>lbs</a:t>
            </a:r>
            <a:r>
              <a:rPr lang="en-US" sz="1600" dirty="0" smtClean="0">
                <a:solidFill>
                  <a:srgbClr val="002060"/>
                </a:solidFill>
              </a:rPr>
              <a:t>		            0.5 </a:t>
            </a:r>
            <a:r>
              <a:rPr lang="en-US" sz="1600" dirty="0" err="1" smtClean="0">
                <a:solidFill>
                  <a:srgbClr val="002060"/>
                </a:solidFill>
              </a:rPr>
              <a:t>lbs</a:t>
            </a:r>
            <a:endParaRPr lang="en-US" sz="1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Area	                             28 in</a:t>
            </a:r>
            <a:r>
              <a:rPr lang="en-US" sz="1600" baseline="30000" dirty="0" smtClean="0">
                <a:solidFill>
                  <a:srgbClr val="002060"/>
                </a:solidFill>
              </a:rPr>
              <a:t>3			      </a:t>
            </a:r>
            <a:r>
              <a:rPr lang="en-US" sz="1600" dirty="0" smtClean="0">
                <a:solidFill>
                  <a:srgbClr val="002060"/>
                </a:solidFill>
              </a:rPr>
              <a:t>33 in</a:t>
            </a:r>
            <a:r>
              <a:rPr lang="en-US" sz="1600" baseline="30000" dirty="0" smtClean="0">
                <a:solidFill>
                  <a:srgbClr val="002060"/>
                </a:solidFill>
              </a:rPr>
              <a:t>3</a:t>
            </a:r>
            <a:r>
              <a:rPr lang="en-US" sz="1600" dirty="0" smtClean="0">
                <a:solidFill>
                  <a:srgbClr val="002060"/>
                </a:solidFill>
              </a:rPr>
              <a:t>                                       6 in</a:t>
            </a:r>
            <a:r>
              <a:rPr lang="en-US" sz="1600" baseline="30000" dirty="0" smtClean="0">
                <a:solidFill>
                  <a:srgbClr val="002060"/>
                </a:solidFill>
              </a:rPr>
              <a:t>3</a:t>
            </a:r>
            <a:endParaRPr lang="en-US" sz="1600" baseline="30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900" dirty="0" smtClean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" t="3379" r="4912" b="5520"/>
          <a:stretch/>
        </p:blipFill>
        <p:spPr>
          <a:xfrm>
            <a:off x="5638800" y="457200"/>
            <a:ext cx="1981200" cy="2935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1676400" y="3559525"/>
            <a:ext cx="6675523" cy="1926875"/>
            <a:chOff x="685800" y="1164742"/>
            <a:chExt cx="8370377" cy="312433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34" t="25997" r="11704" b="23036"/>
            <a:stretch/>
          </p:blipFill>
          <p:spPr>
            <a:xfrm>
              <a:off x="7660693" y="1182940"/>
              <a:ext cx="1395484" cy="310613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67" t="25997" r="33570" b="23036"/>
            <a:stretch/>
          </p:blipFill>
          <p:spPr>
            <a:xfrm>
              <a:off x="4316566" y="1164742"/>
              <a:ext cx="2511187" cy="310613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7" t="25997" r="62973" b="23036"/>
            <a:stretch/>
          </p:blipFill>
          <p:spPr>
            <a:xfrm>
              <a:off x="685800" y="1165879"/>
              <a:ext cx="3200400" cy="31061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3" name="Picture 2" descr="C:\Users\Nikki\Downloads\The Purifi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087" y="193344"/>
            <a:ext cx="1007961" cy="118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2196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59" y="121542"/>
            <a:ext cx="8915400" cy="66294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2060"/>
                </a:solidFill>
              </a:rPr>
              <a:t>The Purifier: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143000"/>
            <a:ext cx="84582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u="sng" dirty="0" smtClean="0">
                <a:solidFill>
                  <a:srgbClr val="002060"/>
                </a:solidFill>
              </a:rPr>
              <a:t>Donning Procedure:</a:t>
            </a:r>
          </a:p>
          <a:p>
            <a:pPr marL="0" indent="0">
              <a:buNone/>
            </a:pPr>
            <a:r>
              <a:rPr lang="en-US" sz="1900" dirty="0" smtClean="0">
                <a:solidFill>
                  <a:srgbClr val="002060"/>
                </a:solidFill>
              </a:rPr>
              <a:t>1) Filter </a:t>
            </a:r>
            <a:r>
              <a:rPr lang="en-US" sz="1900" dirty="0">
                <a:solidFill>
                  <a:srgbClr val="002060"/>
                </a:solidFill>
              </a:rPr>
              <a:t>bag is set-up on the vest’s back </a:t>
            </a:r>
            <a:r>
              <a:rPr lang="en-US" sz="1900" dirty="0" smtClean="0">
                <a:solidFill>
                  <a:srgbClr val="002060"/>
                </a:solidFill>
              </a:rPr>
              <a:t>right</a:t>
            </a:r>
          </a:p>
          <a:p>
            <a:pPr marL="0" indent="0">
              <a:buNone/>
            </a:pPr>
            <a:r>
              <a:rPr lang="en-US" sz="1900" dirty="0" smtClean="0">
                <a:solidFill>
                  <a:srgbClr val="002060"/>
                </a:solidFill>
              </a:rPr>
              <a:t>    </a:t>
            </a:r>
            <a:r>
              <a:rPr lang="en-US" sz="1900" dirty="0">
                <a:solidFill>
                  <a:srgbClr val="002060"/>
                </a:solidFill>
              </a:rPr>
              <a:t>shoulder. It can be moved to the </a:t>
            </a:r>
            <a:r>
              <a:rPr lang="en-US" sz="1900" dirty="0" smtClean="0">
                <a:solidFill>
                  <a:srgbClr val="002060"/>
                </a:solidFill>
              </a:rPr>
              <a:t>right front</a:t>
            </a:r>
          </a:p>
          <a:p>
            <a:pPr marL="0" indent="0">
              <a:buNone/>
            </a:pPr>
            <a:r>
              <a:rPr lang="en-US" sz="1900" dirty="0" smtClean="0">
                <a:solidFill>
                  <a:srgbClr val="002060"/>
                </a:solidFill>
              </a:rPr>
              <a:t>    or </a:t>
            </a:r>
            <a:r>
              <a:rPr lang="en-US" sz="1900" dirty="0">
                <a:solidFill>
                  <a:srgbClr val="002060"/>
                </a:solidFill>
              </a:rPr>
              <a:t>left back. If it is moved to the left back, </a:t>
            </a:r>
            <a:r>
              <a:rPr lang="en-US" sz="1900" dirty="0" smtClean="0">
                <a:solidFill>
                  <a:srgbClr val="002060"/>
                </a:solidFill>
              </a:rPr>
              <a:t>the</a:t>
            </a:r>
          </a:p>
          <a:p>
            <a:pPr marL="0" indent="0">
              <a:buNone/>
            </a:pPr>
            <a:r>
              <a:rPr lang="en-US" sz="1900" dirty="0" smtClean="0">
                <a:solidFill>
                  <a:srgbClr val="002060"/>
                </a:solidFill>
              </a:rPr>
              <a:t>    flexible </a:t>
            </a:r>
            <a:r>
              <a:rPr lang="en-US" sz="1900" dirty="0">
                <a:solidFill>
                  <a:srgbClr val="002060"/>
                </a:solidFill>
              </a:rPr>
              <a:t>hose on the face </a:t>
            </a:r>
            <a:r>
              <a:rPr lang="en-US" sz="1900" dirty="0" smtClean="0">
                <a:solidFill>
                  <a:srgbClr val="002060"/>
                </a:solidFill>
              </a:rPr>
              <a:t>mask should </a:t>
            </a:r>
            <a:r>
              <a:rPr lang="en-US" sz="1900" dirty="0">
                <a:solidFill>
                  <a:srgbClr val="002060"/>
                </a:solidFill>
              </a:rPr>
              <a:t>also </a:t>
            </a:r>
            <a:r>
              <a:rPr lang="en-US" sz="1900" dirty="0" smtClean="0">
                <a:solidFill>
                  <a:srgbClr val="002060"/>
                </a:solidFill>
              </a:rPr>
              <a:t>be</a:t>
            </a:r>
          </a:p>
          <a:p>
            <a:pPr marL="0" indent="0">
              <a:buNone/>
            </a:pPr>
            <a:r>
              <a:rPr lang="en-US" sz="1900" dirty="0" smtClean="0">
                <a:solidFill>
                  <a:srgbClr val="002060"/>
                </a:solidFill>
              </a:rPr>
              <a:t>    swapped </a:t>
            </a:r>
            <a:r>
              <a:rPr lang="en-US" sz="1900" dirty="0">
                <a:solidFill>
                  <a:srgbClr val="002060"/>
                </a:solidFill>
              </a:rPr>
              <a:t>to the other side</a:t>
            </a:r>
            <a:r>
              <a:rPr lang="en-US" sz="1900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en-US" sz="12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2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9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900" dirty="0" smtClean="0">
                <a:solidFill>
                  <a:srgbClr val="002060"/>
                </a:solidFill>
              </a:rPr>
              <a:t>2) When securing the face mask, the hat clips should be positioned above the 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2060"/>
                </a:solidFill>
              </a:rPr>
              <a:t> </a:t>
            </a:r>
            <a:r>
              <a:rPr lang="en-US" sz="1900" dirty="0" smtClean="0">
                <a:solidFill>
                  <a:srgbClr val="002060"/>
                </a:solidFill>
              </a:rPr>
              <a:t>    ear on the hat edge. </a:t>
            </a:r>
          </a:p>
          <a:p>
            <a:pPr marL="0" indent="0">
              <a:buNone/>
            </a:pPr>
            <a:endParaRPr lang="en-US" sz="12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Nikki\Downloads\The Purifi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087" y="193344"/>
            <a:ext cx="1007961" cy="118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5"/>
          <a:stretch/>
        </p:blipFill>
        <p:spPr>
          <a:xfrm>
            <a:off x="5410200" y="914400"/>
            <a:ext cx="2171142" cy="3095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28016" y="4746713"/>
            <a:ext cx="4467784" cy="1912284"/>
            <a:chOff x="28016" y="4640916"/>
            <a:chExt cx="4467784" cy="191228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1"/>
            <a:stretch/>
          </p:blipFill>
          <p:spPr>
            <a:xfrm>
              <a:off x="1760978" y="4640916"/>
              <a:ext cx="2734822" cy="1912284"/>
            </a:xfrm>
            <a:prstGeom prst="rect">
              <a:avLst/>
            </a:prstGeom>
          </p:spPr>
        </p:pic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28016" y="5181600"/>
              <a:ext cx="1876984" cy="96861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900" dirty="0" smtClean="0">
                  <a:solidFill>
                    <a:srgbClr val="002060"/>
                  </a:solidFill>
                </a:rPr>
                <a:t>Correct –</a:t>
              </a:r>
            </a:p>
            <a:p>
              <a:pPr marL="0" indent="0" algn="ctr">
                <a:buNone/>
              </a:pPr>
              <a:r>
                <a:rPr lang="en-US" sz="1900" dirty="0" smtClean="0">
                  <a:solidFill>
                    <a:srgbClr val="002060"/>
                  </a:solidFill>
                </a:rPr>
                <a:t>Behind Ear</a:t>
              </a:r>
              <a:endParaRPr lang="en-US" sz="1200" dirty="0" smtClean="0">
                <a:solidFill>
                  <a:srgbClr val="002060"/>
                </a:solidFill>
              </a:endParaRPr>
            </a:p>
            <a:p>
              <a:pPr marL="0" indent="0" algn="ctr">
                <a:buNone/>
              </a:pPr>
              <a:endParaRPr lang="en-US" sz="2000" dirty="0" smtClean="0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419600" y="4753997"/>
            <a:ext cx="4487422" cy="1916347"/>
            <a:chOff x="4419600" y="4648200"/>
            <a:chExt cx="4487422" cy="191634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11"/>
            <a:stretch/>
          </p:blipFill>
          <p:spPr>
            <a:xfrm>
              <a:off x="6172200" y="4648200"/>
              <a:ext cx="2734822" cy="1916347"/>
            </a:xfrm>
            <a:prstGeom prst="rect">
              <a:avLst/>
            </a:prstGeom>
          </p:spPr>
        </p:pic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4419600" y="5181600"/>
              <a:ext cx="1876984" cy="96861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900" dirty="0" smtClean="0">
                  <a:solidFill>
                    <a:srgbClr val="002060"/>
                  </a:solidFill>
                </a:rPr>
                <a:t>Incorrect –</a:t>
              </a:r>
            </a:p>
            <a:p>
              <a:pPr marL="0" indent="0" algn="ctr">
                <a:buNone/>
              </a:pPr>
              <a:r>
                <a:rPr lang="en-US" sz="1900" dirty="0" smtClean="0">
                  <a:solidFill>
                    <a:srgbClr val="002060"/>
                  </a:solidFill>
                </a:rPr>
                <a:t>Front of Ear</a:t>
              </a:r>
              <a:endParaRPr lang="en-US" sz="1200" dirty="0" smtClean="0">
                <a:solidFill>
                  <a:srgbClr val="002060"/>
                </a:solidFill>
              </a:endParaRPr>
            </a:p>
            <a:p>
              <a:pPr marL="0" indent="0" algn="ctr">
                <a:buNone/>
              </a:pPr>
              <a:endParaRPr lang="en-US" sz="2000" dirty="0" smtClean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64264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59" y="121542"/>
            <a:ext cx="8915400" cy="66294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2060"/>
                </a:solidFill>
              </a:rPr>
              <a:t>The Purifier: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143000"/>
            <a:ext cx="84582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u="sng" dirty="0" smtClean="0">
                <a:solidFill>
                  <a:srgbClr val="002060"/>
                </a:solidFill>
              </a:rPr>
              <a:t>Donning Procedure:</a:t>
            </a:r>
          </a:p>
          <a:p>
            <a:pPr marL="0" indent="0">
              <a:buNone/>
            </a:pPr>
            <a:r>
              <a:rPr lang="en-US" sz="1900" dirty="0" smtClean="0">
                <a:solidFill>
                  <a:srgbClr val="002060"/>
                </a:solidFill>
              </a:rPr>
              <a:t>3) </a:t>
            </a:r>
            <a:r>
              <a:rPr lang="en-US" sz="1900" dirty="0">
                <a:solidFill>
                  <a:srgbClr val="002060"/>
                </a:solidFill>
              </a:rPr>
              <a:t>Aggressive side of the clip should be on </a:t>
            </a:r>
            <a:r>
              <a:rPr lang="en-US" sz="1900" dirty="0" smtClean="0">
                <a:solidFill>
                  <a:srgbClr val="002060"/>
                </a:solidFill>
              </a:rPr>
              <a:t>the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2060"/>
                </a:solidFill>
              </a:rPr>
              <a:t> </a:t>
            </a:r>
            <a:r>
              <a:rPr lang="en-US" sz="1900" dirty="0" smtClean="0">
                <a:solidFill>
                  <a:srgbClr val="002060"/>
                </a:solidFill>
              </a:rPr>
              <a:t>   outside hat edge. The smooth side of the clip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2060"/>
                </a:solidFill>
              </a:rPr>
              <a:t> </a:t>
            </a:r>
            <a:r>
              <a:rPr lang="en-US" sz="1900" dirty="0" smtClean="0">
                <a:solidFill>
                  <a:srgbClr val="002060"/>
                </a:solidFill>
              </a:rPr>
              <a:t>   goes on the inside of the hat. An optional 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2060"/>
                </a:solidFill>
              </a:rPr>
              <a:t> </a:t>
            </a:r>
            <a:r>
              <a:rPr lang="en-US" sz="1900" dirty="0" smtClean="0">
                <a:solidFill>
                  <a:srgbClr val="002060"/>
                </a:solidFill>
              </a:rPr>
              <a:t>   headband </a:t>
            </a:r>
            <a:r>
              <a:rPr lang="en-US" sz="1900" dirty="0">
                <a:solidFill>
                  <a:srgbClr val="002060"/>
                </a:solidFill>
              </a:rPr>
              <a:t>is also </a:t>
            </a:r>
            <a:r>
              <a:rPr lang="en-US" sz="1900" dirty="0" smtClean="0">
                <a:solidFill>
                  <a:srgbClr val="002060"/>
                </a:solidFill>
              </a:rPr>
              <a:t>available.</a:t>
            </a:r>
          </a:p>
          <a:p>
            <a:pPr marL="0" indent="0">
              <a:buNone/>
            </a:pPr>
            <a:endParaRPr lang="en-US" sz="19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9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9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900" dirty="0" smtClean="0">
                <a:solidFill>
                  <a:srgbClr val="002060"/>
                </a:solidFill>
              </a:rPr>
              <a:t>4) The face mask should be custom adjusted to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2060"/>
                </a:solidFill>
              </a:rPr>
              <a:t> </a:t>
            </a:r>
            <a:r>
              <a:rPr lang="en-US" sz="1900" dirty="0" smtClean="0">
                <a:solidFill>
                  <a:srgbClr val="002060"/>
                </a:solidFill>
              </a:rPr>
              <a:t>   feed the airflow to the operator’s nose. The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2060"/>
                </a:solidFill>
              </a:rPr>
              <a:t> </a:t>
            </a:r>
            <a:r>
              <a:rPr lang="en-US" sz="1900" dirty="0" smtClean="0">
                <a:solidFill>
                  <a:srgbClr val="002060"/>
                </a:solidFill>
              </a:rPr>
              <a:t>   correct strap adjustment will provide a loose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2060"/>
                </a:solidFill>
              </a:rPr>
              <a:t> </a:t>
            </a:r>
            <a:r>
              <a:rPr lang="en-US" sz="1900" dirty="0" smtClean="0">
                <a:solidFill>
                  <a:srgbClr val="002060"/>
                </a:solidFill>
              </a:rPr>
              <a:t>   fit, small amount of eye glass air sweep, and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2060"/>
                </a:solidFill>
              </a:rPr>
              <a:t> </a:t>
            </a:r>
            <a:r>
              <a:rPr lang="en-US" sz="1900" dirty="0" smtClean="0">
                <a:solidFill>
                  <a:srgbClr val="002060"/>
                </a:solidFill>
              </a:rPr>
              <a:t>   voice recognition.</a:t>
            </a:r>
          </a:p>
          <a:p>
            <a:pPr marL="0" indent="0">
              <a:buNone/>
            </a:pPr>
            <a:endParaRPr lang="en-US" sz="19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9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900" dirty="0">
                <a:solidFill>
                  <a:srgbClr val="002060"/>
                </a:solidFill>
              </a:rPr>
              <a:t>5</a:t>
            </a:r>
            <a:r>
              <a:rPr lang="en-US" sz="1900" dirty="0" smtClean="0">
                <a:solidFill>
                  <a:srgbClr val="002060"/>
                </a:solidFill>
              </a:rPr>
              <a:t>) Flexible tubing can be shortened by 3” if the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2060"/>
                </a:solidFill>
              </a:rPr>
              <a:t> </a:t>
            </a:r>
            <a:r>
              <a:rPr lang="en-US" sz="1900" dirty="0" smtClean="0">
                <a:solidFill>
                  <a:srgbClr val="002060"/>
                </a:solidFill>
              </a:rPr>
              <a:t>   extension is removed.</a:t>
            </a:r>
          </a:p>
          <a:p>
            <a:pPr marL="0" indent="0">
              <a:buNone/>
            </a:pPr>
            <a:endParaRPr lang="en-US" sz="1200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Nikki\Downloads\The Purifi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087" y="193344"/>
            <a:ext cx="1007961" cy="118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1" t="36733" r="35970" b="16787"/>
          <a:stretch/>
        </p:blipFill>
        <p:spPr>
          <a:xfrm>
            <a:off x="5247327" y="1143000"/>
            <a:ext cx="1991673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3" r="3267" b="43333"/>
          <a:stretch/>
        </p:blipFill>
        <p:spPr>
          <a:xfrm>
            <a:off x="5715000" y="3200399"/>
            <a:ext cx="2971800" cy="3371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4342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59" y="121542"/>
            <a:ext cx="8915400" cy="66294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2060"/>
                </a:solidFill>
              </a:rPr>
              <a:t>The Purifier: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143000"/>
            <a:ext cx="84582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u="sng" dirty="0" smtClean="0">
                <a:solidFill>
                  <a:srgbClr val="002060"/>
                </a:solidFill>
              </a:rPr>
              <a:t>Donning Procedure:</a:t>
            </a:r>
          </a:p>
          <a:p>
            <a:pPr marL="0" indent="0">
              <a:buNone/>
            </a:pPr>
            <a:r>
              <a:rPr lang="en-US" sz="1900" dirty="0" smtClean="0">
                <a:solidFill>
                  <a:srgbClr val="002060"/>
                </a:solidFill>
              </a:rPr>
              <a:t>5) The tubing clip should be adjusted on the flex tubing in location to fit the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2060"/>
                </a:solidFill>
              </a:rPr>
              <a:t> </a:t>
            </a:r>
            <a:r>
              <a:rPr lang="en-US" sz="1900" dirty="0" smtClean="0">
                <a:solidFill>
                  <a:srgbClr val="002060"/>
                </a:solidFill>
              </a:rPr>
              <a:t>    individual and </a:t>
            </a:r>
            <a:r>
              <a:rPr lang="en-US" sz="1900" dirty="0">
                <a:solidFill>
                  <a:srgbClr val="002060"/>
                </a:solidFill>
              </a:rPr>
              <a:t>e</a:t>
            </a:r>
            <a:r>
              <a:rPr lang="en-US" sz="1900" dirty="0" smtClean="0">
                <a:solidFill>
                  <a:srgbClr val="002060"/>
                </a:solidFill>
              </a:rPr>
              <a:t>nsure no flex tubing interference or restrictions.</a:t>
            </a:r>
          </a:p>
          <a:p>
            <a:pPr marL="0" indent="0">
              <a:buNone/>
            </a:pPr>
            <a:endParaRPr lang="en-US" sz="19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9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9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9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9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9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9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9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900" dirty="0" smtClean="0">
                <a:solidFill>
                  <a:srgbClr val="002060"/>
                </a:solidFill>
              </a:rPr>
              <a:t>6) Hearing protection/radio mouth piece</a:t>
            </a:r>
          </a:p>
          <a:p>
            <a:pPr marL="0" indent="0">
              <a:buNone/>
            </a:pPr>
            <a:r>
              <a:rPr lang="en-US" sz="1900" dirty="0" smtClean="0">
                <a:solidFill>
                  <a:srgbClr val="002060"/>
                </a:solidFill>
              </a:rPr>
              <a:t>     can also be used with the purifier.</a:t>
            </a:r>
            <a:endParaRPr lang="en-US" sz="2000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Nikki\Downloads\The Purifi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087" y="193344"/>
            <a:ext cx="1007961" cy="118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r="1329"/>
          <a:stretch/>
        </p:blipFill>
        <p:spPr>
          <a:xfrm>
            <a:off x="5334000" y="4161763"/>
            <a:ext cx="3155059" cy="2494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/>
          <a:stretch/>
        </p:blipFill>
        <p:spPr>
          <a:xfrm>
            <a:off x="1205800" y="2412704"/>
            <a:ext cx="3512194" cy="24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17242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59" y="121542"/>
            <a:ext cx="8915400" cy="66294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2060"/>
                </a:solidFill>
              </a:rPr>
              <a:t>The Purifier: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066800"/>
            <a:ext cx="84582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u="sng" dirty="0" smtClean="0">
                <a:solidFill>
                  <a:srgbClr val="002060"/>
                </a:solidFill>
              </a:rPr>
              <a:t>Maintenance Tips:</a:t>
            </a:r>
          </a:p>
          <a:p>
            <a:pPr marL="0" indent="0">
              <a:buNone/>
            </a:pPr>
            <a:endParaRPr lang="en-US" sz="1200" b="1" u="sng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900" dirty="0" smtClean="0">
                <a:solidFill>
                  <a:srgbClr val="002060"/>
                </a:solidFill>
              </a:rPr>
              <a:t>1) Face mask should be thoroughly washed at least weekly and disinfectant wipes </a:t>
            </a:r>
          </a:p>
          <a:p>
            <a:pPr marL="0" indent="0">
              <a:buNone/>
            </a:pPr>
            <a:r>
              <a:rPr lang="en-US" sz="1900" dirty="0" smtClean="0">
                <a:solidFill>
                  <a:srgbClr val="002060"/>
                </a:solidFill>
              </a:rPr>
              <a:t>    used daily. When mask is not in use, it should be bagged.</a:t>
            </a:r>
          </a:p>
          <a:p>
            <a:pPr marL="0" indent="0">
              <a:buNone/>
            </a:pPr>
            <a:r>
              <a:rPr lang="en-US" sz="1900" dirty="0" smtClean="0">
                <a:solidFill>
                  <a:srgbClr val="002060"/>
                </a:solidFill>
              </a:rPr>
              <a:t>2) Primary filter should be washed or replaced weekly or when obvious build-up can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2060"/>
                </a:solidFill>
              </a:rPr>
              <a:t> </a:t>
            </a:r>
            <a:r>
              <a:rPr lang="en-US" sz="1900" dirty="0" smtClean="0">
                <a:solidFill>
                  <a:srgbClr val="002060"/>
                </a:solidFill>
              </a:rPr>
              <a:t>   be seen.</a:t>
            </a:r>
          </a:p>
          <a:p>
            <a:pPr marL="0" indent="0">
              <a:buNone/>
            </a:pPr>
            <a:r>
              <a:rPr lang="en-US" sz="1900" dirty="0" smtClean="0">
                <a:solidFill>
                  <a:srgbClr val="002060"/>
                </a:solidFill>
              </a:rPr>
              <a:t>3) Secondary filter can be blown out to extend life.</a:t>
            </a:r>
          </a:p>
          <a:p>
            <a:pPr marL="0" indent="0">
              <a:buNone/>
            </a:pPr>
            <a:r>
              <a:rPr lang="en-US" sz="1900" dirty="0" smtClean="0">
                <a:solidFill>
                  <a:srgbClr val="002060"/>
                </a:solidFill>
              </a:rPr>
              <a:t>    It should be changed between 10 and 100 hours</a:t>
            </a:r>
          </a:p>
          <a:p>
            <a:pPr marL="0" indent="0">
              <a:buNone/>
            </a:pPr>
            <a:r>
              <a:rPr lang="en-US" sz="1900" dirty="0" smtClean="0">
                <a:solidFill>
                  <a:srgbClr val="002060"/>
                </a:solidFill>
              </a:rPr>
              <a:t>    of service (condition dependent).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2060"/>
                </a:solidFill>
              </a:rPr>
              <a:t>4</a:t>
            </a:r>
            <a:r>
              <a:rPr lang="en-US" sz="1900" dirty="0" smtClean="0">
                <a:solidFill>
                  <a:srgbClr val="002060"/>
                </a:solidFill>
              </a:rPr>
              <a:t>) When the secondary filter is changed, the flexible</a:t>
            </a:r>
          </a:p>
          <a:p>
            <a:pPr marL="0" indent="0">
              <a:buNone/>
            </a:pPr>
            <a:r>
              <a:rPr lang="en-US" sz="1900" dirty="0" smtClean="0">
                <a:solidFill>
                  <a:srgbClr val="002060"/>
                </a:solidFill>
              </a:rPr>
              <a:t>    tube inlet needs to be on the topside of the filter.</a:t>
            </a:r>
            <a:endParaRPr lang="en-US" sz="19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5) </a:t>
            </a:r>
            <a:r>
              <a:rPr lang="en-US" sz="2000" dirty="0">
                <a:solidFill>
                  <a:srgbClr val="002060"/>
                </a:solidFill>
              </a:rPr>
              <a:t>An air flow test should be used periodically to test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</a:rPr>
              <a:t>    the pump and filter flow rates. The test disc and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</a:rPr>
              <a:t>    instructions are included with The Purifier.</a:t>
            </a:r>
          </a:p>
          <a:p>
            <a:pPr marL="0" indent="0">
              <a:buNone/>
            </a:pPr>
            <a:endParaRPr lang="en-US" sz="2000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Nikki\Downloads\The Purifi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087" y="193344"/>
            <a:ext cx="1007961" cy="118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5925923" y="3104864"/>
            <a:ext cx="2913277" cy="2727532"/>
            <a:chOff x="5925923" y="3104864"/>
            <a:chExt cx="2913277" cy="272753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48" t="3590" r="25224" b="3701"/>
            <a:stretch/>
          </p:blipFill>
          <p:spPr>
            <a:xfrm>
              <a:off x="6019800" y="3124200"/>
              <a:ext cx="2819400" cy="27081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5" name="Straight Arrow Connector 4"/>
            <p:cNvCxnSpPr>
              <a:stCxn id="12" idx="2"/>
            </p:cNvCxnSpPr>
            <p:nvPr/>
          </p:nvCxnSpPr>
          <p:spPr>
            <a:xfrm>
              <a:off x="6414445" y="4203399"/>
              <a:ext cx="387670" cy="105440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6" idx="2"/>
            </p:cNvCxnSpPr>
            <p:nvPr/>
          </p:nvCxnSpPr>
          <p:spPr>
            <a:xfrm>
              <a:off x="6515925" y="3474196"/>
              <a:ext cx="788959" cy="544537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925923" y="3104864"/>
              <a:ext cx="1180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Secondary</a:t>
              </a:r>
              <a:endPara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44893" y="3834067"/>
              <a:ext cx="939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Primary</a:t>
              </a:r>
              <a:endPara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05514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59" y="121542"/>
            <a:ext cx="8915400" cy="66294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2060"/>
                </a:solidFill>
              </a:rPr>
              <a:t>The Purifier: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066800"/>
            <a:ext cx="84582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u="sng" dirty="0" smtClean="0">
                <a:solidFill>
                  <a:srgbClr val="002060"/>
                </a:solidFill>
              </a:rPr>
              <a:t>Miscellaneous Notes:</a:t>
            </a:r>
          </a:p>
          <a:p>
            <a:pPr marL="0" indent="0">
              <a:buNone/>
            </a:pPr>
            <a:r>
              <a:rPr lang="en-US" sz="1900" dirty="0" smtClean="0">
                <a:solidFill>
                  <a:srgbClr val="002060"/>
                </a:solidFill>
              </a:rPr>
              <a:t>1) All electrical components (pump, cord (2), battery) have MSHA certifications.</a:t>
            </a:r>
          </a:p>
          <a:p>
            <a:pPr marL="0" indent="0">
              <a:buNone/>
            </a:pPr>
            <a:r>
              <a:rPr lang="en-US" sz="1900" dirty="0" smtClean="0">
                <a:solidFill>
                  <a:srgbClr val="002060"/>
                </a:solidFill>
              </a:rPr>
              <a:t>2) Trials have been completed across 8 industries and within 12 companies. Many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2060"/>
                </a:solidFill>
              </a:rPr>
              <a:t> </a:t>
            </a:r>
            <a:r>
              <a:rPr lang="en-US" sz="1900" dirty="0" smtClean="0">
                <a:solidFill>
                  <a:srgbClr val="002060"/>
                </a:solidFill>
              </a:rPr>
              <a:t>   suggestions have been incorporated. Testimonials are available upon request.</a:t>
            </a:r>
          </a:p>
          <a:p>
            <a:pPr marL="0" indent="0">
              <a:buNone/>
            </a:pPr>
            <a:r>
              <a:rPr lang="en-US" sz="1900" dirty="0" smtClean="0">
                <a:solidFill>
                  <a:srgbClr val="002060"/>
                </a:solidFill>
              </a:rPr>
              <a:t>3) NIOSH certification should be easily achieved once mass production is started. </a:t>
            </a:r>
          </a:p>
          <a:p>
            <a:pPr marL="0" indent="0">
              <a:buNone/>
            </a:pPr>
            <a:r>
              <a:rPr lang="en-US" sz="1900" dirty="0" smtClean="0">
                <a:solidFill>
                  <a:srgbClr val="002060"/>
                </a:solidFill>
              </a:rPr>
              <a:t>4) Upgrades to the electrical components are being developed and will be submitted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2060"/>
                </a:solidFill>
              </a:rPr>
              <a:t> </a:t>
            </a:r>
            <a:r>
              <a:rPr lang="en-US" sz="1900" dirty="0" smtClean="0">
                <a:solidFill>
                  <a:srgbClr val="002060"/>
                </a:solidFill>
              </a:rPr>
              <a:t>   to MSHA. Considerable cost savings are expected. 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2060"/>
                </a:solidFill>
              </a:rPr>
              <a:t>5</a:t>
            </a:r>
            <a:r>
              <a:rPr lang="en-US" sz="1900" dirty="0" smtClean="0">
                <a:solidFill>
                  <a:srgbClr val="002060"/>
                </a:solidFill>
              </a:rPr>
              <a:t>) </a:t>
            </a:r>
            <a:r>
              <a:rPr lang="en-US" sz="1900" dirty="0">
                <a:solidFill>
                  <a:srgbClr val="002060"/>
                </a:solidFill>
              </a:rPr>
              <a:t>A</a:t>
            </a:r>
            <a:r>
              <a:rPr lang="en-US" sz="1900" dirty="0" smtClean="0">
                <a:solidFill>
                  <a:srgbClr val="002060"/>
                </a:solidFill>
              </a:rPr>
              <a:t>pplications not needing MSHA permissibility approval can immediately save  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2060"/>
                </a:solidFill>
              </a:rPr>
              <a:t> </a:t>
            </a:r>
            <a:r>
              <a:rPr lang="en-US" sz="1900" dirty="0" smtClean="0">
                <a:solidFill>
                  <a:srgbClr val="002060"/>
                </a:solidFill>
              </a:rPr>
              <a:t>   +$450/unit with alternate battery sources (industrial, construction, disposal, 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2060"/>
                </a:solidFill>
              </a:rPr>
              <a:t> </a:t>
            </a:r>
            <a:r>
              <a:rPr lang="en-US" sz="1900" dirty="0" smtClean="0">
                <a:solidFill>
                  <a:srgbClr val="002060"/>
                </a:solidFill>
              </a:rPr>
              <a:t>   chemical, medical and fire fighters applications).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2060"/>
                </a:solidFill>
              </a:rPr>
              <a:t>6</a:t>
            </a:r>
            <a:r>
              <a:rPr lang="en-US" sz="1900" dirty="0" smtClean="0">
                <a:solidFill>
                  <a:srgbClr val="002060"/>
                </a:solidFill>
              </a:rPr>
              <a:t>) Used correctly, The Purifier will GREATLY reduce an individual’s respirable dust 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2060"/>
                </a:solidFill>
              </a:rPr>
              <a:t> </a:t>
            </a:r>
            <a:r>
              <a:rPr lang="en-US" sz="1900" dirty="0" smtClean="0">
                <a:solidFill>
                  <a:srgbClr val="002060"/>
                </a:solidFill>
              </a:rPr>
              <a:t>    intake.</a:t>
            </a:r>
            <a:endParaRPr lang="en-US" sz="19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Nikki\Downloads\The Purifi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087" y="193344"/>
            <a:ext cx="1007961" cy="118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6112" y="5638800"/>
            <a:ext cx="8915400" cy="492443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Let’s help our industry eradicate ‘Black Lung and </a:t>
            </a:r>
            <a:r>
              <a:rPr lang="en-US" sz="2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Silicocis</a:t>
            </a:r>
            <a:r>
              <a:rPr lang="en-US" sz="2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.’</a:t>
            </a:r>
            <a:endParaRPr lang="en-US" sz="2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46771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59" y="121542"/>
            <a:ext cx="8915400" cy="66294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:\Users\Nikki\Downloads\The Purifi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087" y="193344"/>
            <a:ext cx="1007961" cy="118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57200" y="533400"/>
            <a:ext cx="8458200" cy="5333999"/>
            <a:chOff x="457200" y="533400"/>
            <a:chExt cx="8458200" cy="5333999"/>
          </a:xfrm>
        </p:grpSpPr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457200" y="533400"/>
              <a:ext cx="8458200" cy="990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We have a choice in how to proceed . . .</a:t>
              </a:r>
            </a:p>
            <a:p>
              <a:pPr marL="0" indent="0">
                <a:buNone/>
              </a:pPr>
              <a:endParaRPr lang="en-US" sz="2000" dirty="0">
                <a:solidFill>
                  <a:srgbClr val="002060"/>
                </a:solidFill>
              </a:endParaRPr>
            </a:p>
            <a:p>
              <a:pPr marL="0" indent="0">
                <a:buNone/>
              </a:pPr>
              <a:endParaRPr lang="en-US" sz="2000" dirty="0" smtClean="0">
                <a:solidFill>
                  <a:srgbClr val="002060"/>
                </a:solidFill>
              </a:endParaRPr>
            </a:p>
            <a:p>
              <a:pPr marL="0" indent="0">
                <a:buNone/>
              </a:pPr>
              <a:endParaRPr lang="en-US" sz="1400" dirty="0">
                <a:solidFill>
                  <a:srgbClr val="002060"/>
                </a:solidFill>
              </a:endParaRPr>
            </a:p>
            <a:p>
              <a:pPr marL="0" indent="0">
                <a:buNone/>
              </a:pPr>
              <a:endParaRPr lang="en-US" sz="2000" dirty="0" smtClean="0">
                <a:solidFill>
                  <a:srgbClr val="002060"/>
                </a:solidFill>
              </a:endParaRPr>
            </a:p>
            <a:p>
              <a:pPr marL="0" indent="0">
                <a:buNone/>
              </a:pPr>
              <a:endParaRPr lang="en-US" sz="2000" dirty="0">
                <a:solidFill>
                  <a:srgbClr val="002060"/>
                </a:solidFill>
              </a:endParaRPr>
            </a:p>
            <a:p>
              <a:pPr marL="0" indent="0">
                <a:buNone/>
              </a:pPr>
              <a:endParaRPr lang="en-US" sz="2000" dirty="0" smtClean="0">
                <a:solidFill>
                  <a:srgbClr val="002060"/>
                </a:solidFill>
              </a:endParaRPr>
            </a:p>
            <a:p>
              <a:pPr marL="0" indent="0">
                <a:buNone/>
              </a:pPr>
              <a:endParaRPr lang="en-US" sz="2000" dirty="0">
                <a:solidFill>
                  <a:srgbClr val="002060"/>
                </a:solidFill>
              </a:endParaRPr>
            </a:p>
            <a:p>
              <a:pPr marL="0" indent="0">
                <a:buNone/>
              </a:pPr>
              <a:endParaRPr lang="en-US" sz="2000" dirty="0" smtClean="0">
                <a:solidFill>
                  <a:srgbClr val="002060"/>
                </a:solidFill>
              </a:endParaRPr>
            </a:p>
            <a:p>
              <a:pPr marL="0" indent="0">
                <a:buNone/>
              </a:pPr>
              <a:endParaRPr lang="en-US" sz="2000" dirty="0" smtClean="0">
                <a:solidFill>
                  <a:srgbClr val="002060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2835" y="2252384"/>
              <a:ext cx="5423848" cy="36150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304800" y="1069644"/>
            <a:ext cx="8458200" cy="5943600"/>
            <a:chOff x="304800" y="1066800"/>
            <a:chExt cx="8458200" cy="5943600"/>
          </a:xfrm>
        </p:grpSpPr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2014333" y="1066800"/>
              <a:ext cx="6291467" cy="19050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u="sng" dirty="0" smtClean="0">
                  <a:solidFill>
                    <a:srgbClr val="002060"/>
                  </a:solidFill>
                </a:rPr>
                <a:t>Thank you for</a:t>
              </a:r>
            </a:p>
            <a:p>
              <a:pPr marL="0" indent="0">
                <a:buNone/>
              </a:pPr>
              <a:r>
                <a:rPr lang="en-US" b="1" dirty="0" smtClean="0">
                  <a:solidFill>
                    <a:srgbClr val="002060"/>
                  </a:solidFill>
                </a:rPr>
                <a:t>	</a:t>
              </a:r>
              <a:r>
                <a:rPr lang="en-US" b="1" u="sng" dirty="0" smtClean="0">
                  <a:solidFill>
                    <a:srgbClr val="002060"/>
                  </a:solidFill>
                </a:rPr>
                <a:t>Investing in our Future</a:t>
              </a:r>
            </a:p>
          </p:txBody>
        </p:sp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304800" y="6019800"/>
              <a:ext cx="8458200" cy="990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4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‘ The Purifier Protects’</a:t>
              </a:r>
            </a:p>
            <a:p>
              <a:pPr marL="0" indent="0" algn="ctr">
                <a:buNone/>
              </a:pPr>
              <a:endParaRPr lang="en-US" sz="2800" dirty="0">
                <a:solidFill>
                  <a:srgbClr val="002060"/>
                </a:solidFill>
              </a:endParaRPr>
            </a:p>
            <a:p>
              <a:pPr marL="0" indent="0" algn="ctr">
                <a:buNone/>
              </a:pPr>
              <a:endParaRPr lang="en-US" sz="2800" dirty="0" smtClean="0">
                <a:solidFill>
                  <a:srgbClr val="002060"/>
                </a:solidFill>
              </a:endParaRPr>
            </a:p>
            <a:p>
              <a:pPr marL="0" indent="0" algn="ctr">
                <a:buNone/>
              </a:pPr>
              <a:endParaRPr lang="en-US" sz="1800" dirty="0">
                <a:solidFill>
                  <a:srgbClr val="002060"/>
                </a:solidFill>
              </a:endParaRPr>
            </a:p>
            <a:p>
              <a:pPr marL="0" indent="0" algn="ctr">
                <a:buNone/>
              </a:pPr>
              <a:endParaRPr lang="en-US" sz="2800" dirty="0" smtClean="0">
                <a:solidFill>
                  <a:srgbClr val="002060"/>
                </a:solidFill>
              </a:endParaRPr>
            </a:p>
            <a:p>
              <a:pPr marL="0" indent="0" algn="ctr">
                <a:buNone/>
              </a:pPr>
              <a:endParaRPr lang="en-US" sz="2800" dirty="0">
                <a:solidFill>
                  <a:srgbClr val="002060"/>
                </a:solidFill>
              </a:endParaRPr>
            </a:p>
            <a:p>
              <a:pPr marL="0" indent="0" algn="ctr">
                <a:buNone/>
              </a:pPr>
              <a:endParaRPr lang="en-US" sz="2800" dirty="0" smtClean="0">
                <a:solidFill>
                  <a:srgbClr val="002060"/>
                </a:solidFill>
              </a:endParaRPr>
            </a:p>
            <a:p>
              <a:pPr marL="0" indent="0" algn="ctr">
                <a:buNone/>
              </a:pPr>
              <a:endParaRPr lang="en-US" sz="2800" dirty="0">
                <a:solidFill>
                  <a:srgbClr val="002060"/>
                </a:solidFill>
              </a:endParaRPr>
            </a:p>
            <a:p>
              <a:pPr marL="0" indent="0" algn="ctr">
                <a:buNone/>
              </a:pPr>
              <a:endParaRPr lang="en-US" sz="2800" dirty="0" smtClean="0">
                <a:solidFill>
                  <a:srgbClr val="002060"/>
                </a:solidFill>
              </a:endParaRPr>
            </a:p>
            <a:p>
              <a:pPr marL="0" indent="0" algn="ctr">
                <a:buNone/>
              </a:pPr>
              <a:endParaRPr lang="en-US" sz="2800" dirty="0" smtClean="0">
                <a:solidFill>
                  <a:srgbClr val="002060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4515" y="2252384"/>
              <a:ext cx="5380488" cy="36150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539827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59" y="121542"/>
            <a:ext cx="8915400" cy="66294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2060"/>
                </a:solidFill>
              </a:rPr>
              <a:t>Mine Atmosphere Make-up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524000"/>
            <a:ext cx="8458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a) Clean air</a:t>
            </a:r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0848" y="2590800"/>
            <a:ext cx="8458200" cy="5181600"/>
            <a:chOff x="470848" y="2590800"/>
            <a:chExt cx="8458200" cy="5181600"/>
          </a:xfrm>
        </p:grpSpPr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470848" y="2590800"/>
              <a:ext cx="8458200" cy="5181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 smtClean="0">
                  <a:solidFill>
                    <a:srgbClr val="002060"/>
                  </a:solidFill>
                </a:rPr>
                <a:t>c) </a:t>
              </a:r>
              <a:r>
                <a:rPr lang="en-US" sz="2400" dirty="0">
                  <a:solidFill>
                    <a:srgbClr val="002060"/>
                  </a:solidFill>
                </a:rPr>
                <a:t>Respirable particles: -10 microns, lungs retain them at least </a:t>
              </a:r>
            </a:p>
            <a:p>
              <a:pPr marL="0" indent="0">
                <a:buNone/>
              </a:pPr>
              <a:r>
                <a:rPr lang="en-US" sz="2400" dirty="0">
                  <a:solidFill>
                    <a:srgbClr val="002060"/>
                  </a:solidFill>
                </a:rPr>
                <a:t>     temporarily, size fraction of 1 to 3 microns causes most of the</a:t>
              </a:r>
            </a:p>
            <a:p>
              <a:pPr marL="0" indent="0">
                <a:buNone/>
              </a:pPr>
              <a:r>
                <a:rPr lang="en-US" sz="2400" dirty="0">
                  <a:solidFill>
                    <a:srgbClr val="002060"/>
                  </a:solidFill>
                </a:rPr>
                <a:t>     long term damage</a:t>
              </a:r>
            </a:p>
            <a:p>
              <a:pPr marL="0" indent="0">
                <a:buNone/>
              </a:pPr>
              <a:r>
                <a:rPr lang="en-US" sz="2400" dirty="0" smtClean="0">
                  <a:solidFill>
                    <a:srgbClr val="002060"/>
                  </a:solidFill>
                </a:rPr>
                <a:t> </a:t>
              </a:r>
            </a:p>
            <a:p>
              <a:pPr marL="0" indent="0">
                <a:buNone/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50" r="33425"/>
            <a:stretch/>
          </p:blipFill>
          <p:spPr bwMode="auto">
            <a:xfrm>
              <a:off x="4648200" y="3429000"/>
              <a:ext cx="4069459" cy="3505200"/>
            </a:xfrm>
            <a:prstGeom prst="rect">
              <a:avLst/>
            </a:prstGeom>
            <a:ln>
              <a:noFill/>
            </a:ln>
            <a:effectLst>
              <a:softEdge rad="6350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457200" y="2057400"/>
            <a:ext cx="8458200" cy="5181600"/>
            <a:chOff x="457200" y="2057400"/>
            <a:chExt cx="8458200" cy="51816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385" t="3000"/>
            <a:stretch/>
          </p:blipFill>
          <p:spPr bwMode="auto">
            <a:xfrm>
              <a:off x="952500" y="3457566"/>
              <a:ext cx="3619500" cy="3552834"/>
            </a:xfrm>
            <a:prstGeom prst="rect">
              <a:avLst/>
            </a:prstGeom>
            <a:ln>
              <a:noFill/>
            </a:ln>
            <a:effectLst>
              <a:softEdge rad="6350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457200" y="2057400"/>
              <a:ext cx="8458200" cy="5181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 smtClean="0">
                  <a:solidFill>
                    <a:srgbClr val="002060"/>
                  </a:solidFill>
                </a:rPr>
                <a:t>b) Airborne irritants: </a:t>
              </a:r>
              <a:r>
                <a:rPr lang="en-US" sz="2400" dirty="0">
                  <a:solidFill>
                    <a:srgbClr val="002060"/>
                  </a:solidFill>
                </a:rPr>
                <a:t>+10 </a:t>
              </a:r>
              <a:r>
                <a:rPr lang="en-US" sz="2400" dirty="0" smtClean="0">
                  <a:solidFill>
                    <a:srgbClr val="002060"/>
                  </a:solidFill>
                </a:rPr>
                <a:t>microns, nose hairs/exhale expelled</a:t>
              </a:r>
            </a:p>
            <a:p>
              <a:pPr marL="0" indent="0">
                <a:buNone/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</p:grpSp>
      <p:sp>
        <p:nvSpPr>
          <p:cNvPr id="5" name="Content Placeholder 2"/>
          <p:cNvSpPr txBox="1">
            <a:spLocks/>
          </p:cNvSpPr>
          <p:nvPr/>
        </p:nvSpPr>
        <p:spPr>
          <a:xfrm>
            <a:off x="1600200" y="4038600"/>
            <a:ext cx="6248400" cy="2590800"/>
          </a:xfrm>
          <a:prstGeom prst="rect">
            <a:avLst/>
          </a:prstGeom>
          <a:solidFill>
            <a:schemeClr val="tx1">
              <a:lumMod val="85000"/>
              <a:alpha val="6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 dirty="0" smtClean="0">
                <a:solidFill>
                  <a:srgbClr val="002060"/>
                </a:solidFill>
              </a:rPr>
              <a:t>Note: Visible dust is greater than 10 microns,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smtClean="0">
                <a:solidFill>
                  <a:srgbClr val="002060"/>
                </a:solidFill>
              </a:rPr>
              <a:t>          thus the health damaging respirable dust can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rgbClr val="002060"/>
                </a:solidFill>
              </a:rPr>
              <a:t>           be termed invisible. We should consider it an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smtClean="0">
                <a:solidFill>
                  <a:srgbClr val="002060"/>
                </a:solidFill>
              </a:rPr>
              <a:t>          ‘invisible poison’ of which harms us and our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smtClean="0">
                <a:solidFill>
                  <a:srgbClr val="002060"/>
                </a:solidFill>
              </a:rPr>
              <a:t>          people </a:t>
            </a:r>
            <a:r>
              <a:rPr lang="en-US" sz="2400" i="1" u="sng" dirty="0" smtClean="0">
                <a:solidFill>
                  <a:srgbClr val="002060"/>
                </a:solidFill>
              </a:rPr>
              <a:t>everyday</a:t>
            </a:r>
            <a:r>
              <a:rPr lang="en-US" sz="2400" i="1" dirty="0" smtClean="0">
                <a:solidFill>
                  <a:srgbClr val="002060"/>
                </a:solidFill>
              </a:rPr>
              <a:t> we are exposed. It is a 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smtClean="0">
                <a:solidFill>
                  <a:srgbClr val="002060"/>
                </a:solidFill>
              </a:rPr>
              <a:t>          progressive disease.</a:t>
            </a:r>
          </a:p>
        </p:txBody>
      </p:sp>
    </p:spTree>
    <p:extLst>
      <p:ext uri="{BB962C8B-B14F-4D97-AF65-F5344CB8AC3E}">
        <p14:creationId xmlns:p14="http://schemas.microsoft.com/office/powerpoint/2010/main" val="38785514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59" y="121542"/>
            <a:ext cx="8915400" cy="66294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2060"/>
                </a:solidFill>
              </a:rPr>
              <a:t>Mine Dust Facts: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2286000"/>
            <a:ext cx="8458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1) PNEUMOCONIOS is a disease made-up of: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</a:rPr>
              <a:t>	</a:t>
            </a:r>
            <a:r>
              <a:rPr lang="en-US" sz="2000" dirty="0" smtClean="0">
                <a:solidFill>
                  <a:srgbClr val="002060"/>
                </a:solidFill>
              </a:rPr>
              <a:t>- Silicosis (silica particle damage and build-up).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</a:rPr>
              <a:t>	</a:t>
            </a:r>
            <a:r>
              <a:rPr lang="en-US" sz="2000" dirty="0" smtClean="0">
                <a:solidFill>
                  <a:srgbClr val="002060"/>
                </a:solidFill>
              </a:rPr>
              <a:t>- Black Lung (coal dust accumulation).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</a:rPr>
              <a:t>2</a:t>
            </a:r>
            <a:r>
              <a:rPr lang="en-US" sz="2000" dirty="0" smtClean="0">
                <a:solidFill>
                  <a:srgbClr val="002060"/>
                </a:solidFill>
              </a:rPr>
              <a:t>) The disease results in reduced lung capacity, impaired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     breathing, and restricted circulatory systems. It increases the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     chances for heart attacks, COPD, pneumonia, tuberculosis, lung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     collapse, and cancer. 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6" t="39154" r="16978" b="12489"/>
          <a:stretch/>
        </p:blipFill>
        <p:spPr>
          <a:xfrm>
            <a:off x="4564760" y="201304"/>
            <a:ext cx="4379172" cy="2313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07059" y="5276671"/>
            <a:ext cx="8915400" cy="1200329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 we realize our bodies are damaged every time we are exposed to respirable dust?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28812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59" y="121542"/>
            <a:ext cx="8915400" cy="66294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2060"/>
                </a:solidFill>
              </a:rPr>
              <a:t>Mine Dust Facts: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072750"/>
            <a:ext cx="8458200" cy="518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3) The true total negative affects of PNEUMOCONIOS are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    considered to be far greater than documentation shows.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4</a:t>
            </a:r>
            <a:r>
              <a:rPr lang="en-US" sz="2400" dirty="0" smtClean="0">
                <a:solidFill>
                  <a:srgbClr val="002060"/>
                </a:solidFill>
              </a:rPr>
              <a:t>) NIOSH estimates more than 76,000 miners have died since 1968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    from PNEUMOCONIOS. That’s over 1,500 people/year.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059" y="4382869"/>
            <a:ext cx="8915400" cy="646331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Doesn’t this define a CRISIS?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58061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59" y="121542"/>
            <a:ext cx="8915400" cy="66294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2060"/>
                </a:solidFill>
              </a:rPr>
              <a:t>Mine Dust Facts: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072750"/>
            <a:ext cx="8458200" cy="518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5) Government records show claims paid since 1968,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    exceed $45 billion.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6</a:t>
            </a:r>
            <a:r>
              <a:rPr lang="en-US" sz="2400" dirty="0" smtClean="0">
                <a:solidFill>
                  <a:srgbClr val="002060"/>
                </a:solidFill>
              </a:rPr>
              <a:t>) Many companies report the average Federal Black Lung claim is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    settled at over $200k.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8858" y="4495800"/>
            <a:ext cx="8915400" cy="1200329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Who is accepting the accountability or do we just blame the mining process?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35598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59" y="121542"/>
            <a:ext cx="8915400" cy="66294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2060"/>
                </a:solidFill>
              </a:rPr>
              <a:t>Mine Dust Facts: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143000"/>
            <a:ext cx="8458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  7) Recent increases in mining productivity rates in many cases also increases dust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smtClean="0">
                <a:solidFill>
                  <a:srgbClr val="002060"/>
                </a:solidFill>
              </a:rPr>
              <a:t>      generation. 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  8) Silica particles have a far larger negative medical affect than coal dust.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  9) Mining conditions, which cut and/or drill sandstone or high silica rock, liberate more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smtClean="0">
                <a:solidFill>
                  <a:srgbClr val="002060"/>
                </a:solidFill>
              </a:rPr>
              <a:t>     silica in the mining process. These conditions have been more common in recent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smtClean="0">
                <a:solidFill>
                  <a:srgbClr val="002060"/>
                </a:solidFill>
              </a:rPr>
              <a:t>     years.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10) Increased rock dusting requirements have had a significantly escalated affect on silica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smtClean="0">
                <a:solidFill>
                  <a:srgbClr val="002060"/>
                </a:solidFill>
              </a:rPr>
              <a:t>     levels.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11) Many companies have seen strong increases in intake air ambient levels of rock dust.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12) ‘Fine’ rock dust types are considered better with respect to explosion dampening,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smtClean="0">
                <a:solidFill>
                  <a:srgbClr val="002060"/>
                </a:solidFill>
              </a:rPr>
              <a:t>      but increases exacerbate respirable silica problems.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13) Increased quantities of silica particles in suspension are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smtClean="0">
                <a:solidFill>
                  <a:srgbClr val="002060"/>
                </a:solidFill>
              </a:rPr>
              <a:t>      building-up to a potential ‘perfect storm.’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059" y="5490757"/>
            <a:ext cx="8915400" cy="1200329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Is not addressing the growing contributing factors working?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71011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59" y="121542"/>
            <a:ext cx="8915400" cy="66294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002060"/>
                </a:solidFill>
              </a:rPr>
              <a:t>Does dust reduction warrant our high priority?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371600"/>
            <a:ext cx="8458200" cy="563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1) For our people and our personal health? (effects are not seen immediately)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2) Achieving lower medical and claims costs associated with less respirable dust 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smtClean="0">
                <a:solidFill>
                  <a:srgbClr val="002060"/>
                </a:solidFill>
              </a:rPr>
              <a:t>   ingestion. (hard to quantify and who is responsible)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3) To reduce the explosive conditions in the mines from airborne coal dust.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4) For the reduction of agency fines and operating limitations from respirable dust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smtClean="0">
                <a:solidFill>
                  <a:srgbClr val="002060"/>
                </a:solidFill>
              </a:rPr>
              <a:t>   violation compliance. Recent circumstantial changes: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2060"/>
                </a:solidFill>
              </a:rPr>
              <a:t>	</a:t>
            </a:r>
            <a:r>
              <a:rPr lang="en-US" sz="1400" dirty="0" smtClean="0">
                <a:solidFill>
                  <a:srgbClr val="002060"/>
                </a:solidFill>
              </a:rPr>
              <a:t>a) new lower limits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2060"/>
                </a:solidFill>
              </a:rPr>
              <a:t>	</a:t>
            </a:r>
            <a:r>
              <a:rPr lang="en-US" sz="1400" dirty="0" smtClean="0">
                <a:solidFill>
                  <a:srgbClr val="002060"/>
                </a:solidFill>
              </a:rPr>
              <a:t>          - normal (1.5 milligram/m</a:t>
            </a:r>
            <a:r>
              <a:rPr lang="en-US" sz="1400" baseline="30000" dirty="0" smtClean="0">
                <a:solidFill>
                  <a:srgbClr val="002060"/>
                </a:solidFill>
              </a:rPr>
              <a:t>3</a:t>
            </a:r>
            <a:r>
              <a:rPr lang="en-US" sz="1400" dirty="0" smtClean="0">
                <a:solidFill>
                  <a:srgbClr val="002060"/>
                </a:solidFill>
              </a:rPr>
              <a:t>)	- silica restricted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2060"/>
                </a:solidFill>
              </a:rPr>
              <a:t>	 </a:t>
            </a:r>
            <a:r>
              <a:rPr lang="en-US" sz="1400" dirty="0" smtClean="0">
                <a:solidFill>
                  <a:srgbClr val="002060"/>
                </a:solidFill>
              </a:rPr>
              <a:t>         - ‘part 90’ (0.5 milligram/m</a:t>
            </a:r>
            <a:r>
              <a:rPr lang="en-US" sz="1400" baseline="30000" dirty="0" smtClean="0">
                <a:solidFill>
                  <a:srgbClr val="002060"/>
                </a:solidFill>
              </a:rPr>
              <a:t>3</a:t>
            </a:r>
            <a:r>
              <a:rPr lang="en-US" sz="1400" dirty="0" smtClean="0">
                <a:solidFill>
                  <a:srgbClr val="00206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rgbClr val="002060"/>
                </a:solidFill>
              </a:rPr>
              <a:t>	b) specific position requirements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2060"/>
                </a:solidFill>
              </a:rPr>
              <a:t>	</a:t>
            </a:r>
            <a:r>
              <a:rPr lang="en-US" sz="1400" dirty="0" smtClean="0">
                <a:solidFill>
                  <a:srgbClr val="002060"/>
                </a:solidFill>
              </a:rPr>
              <a:t>          - </a:t>
            </a:r>
            <a:r>
              <a:rPr lang="en-US" sz="1400" dirty="0" err="1" smtClean="0">
                <a:solidFill>
                  <a:srgbClr val="002060"/>
                </a:solidFill>
              </a:rPr>
              <a:t>longwaller</a:t>
            </a:r>
            <a:r>
              <a:rPr lang="en-US" sz="1400" dirty="0" smtClean="0">
                <a:solidFill>
                  <a:srgbClr val="002060"/>
                </a:solidFill>
              </a:rPr>
              <a:t>		- roof bolting	- </a:t>
            </a:r>
            <a:r>
              <a:rPr lang="en-US" sz="1400" dirty="0">
                <a:solidFill>
                  <a:srgbClr val="002060"/>
                </a:solidFill>
              </a:rPr>
              <a:t>belt transfers 	</a:t>
            </a:r>
            <a:r>
              <a:rPr lang="en-US" sz="1400" dirty="0" smtClean="0">
                <a:solidFill>
                  <a:srgbClr val="002060"/>
                </a:solidFill>
              </a:rPr>
              <a:t>		          - rock duster		- </a:t>
            </a:r>
            <a:r>
              <a:rPr lang="en-US" sz="1400" dirty="0">
                <a:solidFill>
                  <a:srgbClr val="002060"/>
                </a:solidFill>
              </a:rPr>
              <a:t>rock cutting </a:t>
            </a:r>
            <a:r>
              <a:rPr lang="en-US" sz="1400" dirty="0" smtClean="0">
                <a:solidFill>
                  <a:srgbClr val="002060"/>
                </a:solidFill>
              </a:rPr>
              <a:t>	- </a:t>
            </a:r>
            <a:r>
              <a:rPr lang="en-US" sz="1400" dirty="0">
                <a:solidFill>
                  <a:srgbClr val="002060"/>
                </a:solidFill>
              </a:rPr>
              <a:t>haulage (blowing vent.)	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rgbClr val="002060"/>
                </a:solidFill>
              </a:rPr>
              <a:t>	          - miner operator		- crushing		- ?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2060"/>
                </a:solidFill>
              </a:rPr>
              <a:t>	</a:t>
            </a:r>
            <a:r>
              <a:rPr lang="en-US" sz="1400" dirty="0" smtClean="0">
                <a:solidFill>
                  <a:srgbClr val="002060"/>
                </a:solidFill>
              </a:rPr>
              <a:t>c) cost of and the frequency of excursions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2060"/>
                </a:solidFill>
              </a:rPr>
              <a:t>	</a:t>
            </a:r>
            <a:r>
              <a:rPr lang="en-US" sz="1400" dirty="0" smtClean="0">
                <a:solidFill>
                  <a:srgbClr val="002060"/>
                </a:solidFill>
              </a:rPr>
              <a:t>d) enhancement alternatives to be provided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2060"/>
                </a:solidFill>
              </a:rPr>
              <a:t>	</a:t>
            </a:r>
            <a:r>
              <a:rPr lang="en-US" sz="1400" dirty="0" smtClean="0">
                <a:solidFill>
                  <a:srgbClr val="002060"/>
                </a:solidFill>
              </a:rPr>
              <a:t>e) cut depth limitations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2060"/>
                </a:solidFill>
              </a:rPr>
              <a:t>	</a:t>
            </a:r>
            <a:r>
              <a:rPr lang="en-US" sz="1400" dirty="0" smtClean="0">
                <a:solidFill>
                  <a:srgbClr val="002060"/>
                </a:solidFill>
              </a:rPr>
              <a:t>f) downwind limitations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2060"/>
                </a:solidFill>
              </a:rPr>
              <a:t>	 </a:t>
            </a:r>
            <a:r>
              <a:rPr lang="en-US" sz="1400" dirty="0" smtClean="0">
                <a:solidFill>
                  <a:srgbClr val="002060"/>
                </a:solidFill>
              </a:rPr>
              <a:t>         - CM and RB and </a:t>
            </a:r>
            <a:r>
              <a:rPr lang="en-US" sz="1400" dirty="0">
                <a:solidFill>
                  <a:srgbClr val="002060"/>
                </a:solidFill>
              </a:rPr>
              <a:t>Shear/Plow	- All personnel </a:t>
            </a:r>
            <a:r>
              <a:rPr lang="en-US" sz="1400" dirty="0" smtClean="0">
                <a:solidFill>
                  <a:srgbClr val="002060"/>
                </a:solidFill>
              </a:rPr>
              <a:t>(?)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899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59" y="121542"/>
            <a:ext cx="8915400" cy="66294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2060"/>
                </a:solidFill>
              </a:rPr>
              <a:t>Facets of a Complete Dust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Reduction Program: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00200"/>
            <a:ext cx="8458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1) Generation Sources addressed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     </a:t>
            </a:r>
            <a:r>
              <a:rPr lang="en-US" sz="2000" dirty="0" smtClean="0">
                <a:solidFill>
                  <a:srgbClr val="002060"/>
                </a:solidFill>
              </a:rPr>
              <a:t>- Bit Type/Sharpness			- Rock Dust Type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       - Airflow (Direction/Rate)			- Cutting System Specifications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       - Rock Duster Types/Application		- Coal/Rock Characteristics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       - Belt Transfer Design			- Road Maintenance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      - Clothes Cleanliness			- Transportation Type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</a:rPr>
              <a:t>	</a:t>
            </a:r>
            <a:r>
              <a:rPr lang="en-US" sz="2000" dirty="0" smtClean="0">
                <a:solidFill>
                  <a:srgbClr val="002060"/>
                </a:solidFill>
              </a:rPr>
              <a:t>			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2) Extraction Systems maximized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      </a:t>
            </a:r>
            <a:r>
              <a:rPr lang="en-US" sz="2000" dirty="0" smtClean="0">
                <a:solidFill>
                  <a:srgbClr val="002060"/>
                </a:solidFill>
              </a:rPr>
              <a:t>- Scrubbers/Filters			- Electrostatic Affects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       - Clothes Vacuum			- Water Sprays/Curtains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</a:rPr>
              <a:t>	</a:t>
            </a:r>
            <a:r>
              <a:rPr lang="en-US" sz="2000" dirty="0" smtClean="0">
                <a:solidFill>
                  <a:srgbClr val="002060"/>
                </a:solidFill>
              </a:rPr>
              <a:t>				- Wetting Agents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3) Isolation Techniques utilized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      </a:t>
            </a:r>
            <a:r>
              <a:rPr lang="en-US" sz="2000" dirty="0" smtClean="0">
                <a:solidFill>
                  <a:srgbClr val="002060"/>
                </a:solidFill>
              </a:rPr>
              <a:t>- Ventilated Enclosures			- Equipment Cleaning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       - Airflow (Volume, Exhaust/Blowing)		- Rock Dust Handling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      - Miner Cut Sequence			- Rock Dusting Timing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      - Body Position				- Water Sprays/Wet-heads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         • </a:t>
            </a:r>
            <a:r>
              <a:rPr lang="en-US" sz="2000" dirty="0">
                <a:solidFill>
                  <a:srgbClr val="002060"/>
                </a:solidFill>
              </a:rPr>
              <a:t>Normal, Unusual, Unexpected </a:t>
            </a:r>
            <a:r>
              <a:rPr lang="en-US" sz="2000" dirty="0" smtClean="0">
                <a:solidFill>
                  <a:srgbClr val="002060"/>
                </a:solidFill>
              </a:rPr>
              <a:t>Situation	- Shrouds</a:t>
            </a:r>
          </a:p>
        </p:txBody>
      </p:sp>
    </p:spTree>
    <p:extLst>
      <p:ext uri="{BB962C8B-B14F-4D97-AF65-F5344CB8AC3E}">
        <p14:creationId xmlns:p14="http://schemas.microsoft.com/office/powerpoint/2010/main" val="18704377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59" y="121542"/>
            <a:ext cx="8915400" cy="66294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2060"/>
                </a:solidFill>
              </a:rPr>
              <a:t>Facets of a Complete Dust 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Reduction Program: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752600"/>
            <a:ext cx="8458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4</a:t>
            </a:r>
            <a:r>
              <a:rPr lang="en-US" sz="2400" b="1" dirty="0" smtClean="0">
                <a:solidFill>
                  <a:srgbClr val="002060"/>
                </a:solidFill>
              </a:rPr>
              <a:t>) Personal Factors considered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      </a:t>
            </a:r>
            <a:r>
              <a:rPr lang="en-US" sz="2000" dirty="0">
                <a:solidFill>
                  <a:srgbClr val="002060"/>
                </a:solidFill>
              </a:rPr>
              <a:t>-</a:t>
            </a:r>
            <a:r>
              <a:rPr lang="en-US" sz="2000" dirty="0" smtClean="0">
                <a:solidFill>
                  <a:srgbClr val="002060"/>
                </a:solidFill>
              </a:rPr>
              <a:t> Dust Fact Education/Prevent Training  	- </a:t>
            </a:r>
            <a:r>
              <a:rPr lang="en-US" sz="2000" dirty="0">
                <a:solidFill>
                  <a:srgbClr val="002060"/>
                </a:solidFill>
              </a:rPr>
              <a:t>Shift Lengths	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      </a:t>
            </a:r>
            <a:r>
              <a:rPr lang="en-US" sz="2000" dirty="0">
                <a:solidFill>
                  <a:srgbClr val="002060"/>
                </a:solidFill>
              </a:rPr>
              <a:t>-</a:t>
            </a:r>
            <a:r>
              <a:rPr lang="en-US" sz="2000" dirty="0" smtClean="0">
                <a:solidFill>
                  <a:srgbClr val="002060"/>
                </a:solidFill>
              </a:rPr>
              <a:t> Individual Work Habits		</a:t>
            </a:r>
            <a:r>
              <a:rPr lang="en-US" sz="2000" dirty="0">
                <a:solidFill>
                  <a:srgbClr val="002060"/>
                </a:solidFill>
              </a:rPr>
              <a:t>-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Smoking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      </a:t>
            </a:r>
            <a:r>
              <a:rPr lang="en-US" sz="2000" dirty="0">
                <a:solidFill>
                  <a:srgbClr val="002060"/>
                </a:solidFill>
              </a:rPr>
              <a:t>-</a:t>
            </a:r>
            <a:r>
              <a:rPr lang="en-US" sz="2000" dirty="0" smtClean="0">
                <a:solidFill>
                  <a:srgbClr val="002060"/>
                </a:solidFill>
              </a:rPr>
              <a:t> Personal Accountability		</a:t>
            </a:r>
            <a:r>
              <a:rPr lang="en-US" sz="2000" dirty="0">
                <a:solidFill>
                  <a:srgbClr val="002060"/>
                </a:solidFill>
              </a:rPr>
              <a:t>-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Work </a:t>
            </a:r>
            <a:r>
              <a:rPr lang="en-US" sz="2000" dirty="0" smtClean="0">
                <a:solidFill>
                  <a:srgbClr val="002060"/>
                </a:solidFill>
              </a:rPr>
              <a:t>History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      - Individual Body Reaction		</a:t>
            </a:r>
            <a:r>
              <a:rPr lang="en-US" sz="2000" dirty="0">
                <a:solidFill>
                  <a:srgbClr val="002060"/>
                </a:solidFill>
              </a:rPr>
              <a:t>- Future Exposure Build-up </a:t>
            </a:r>
            <a:r>
              <a:rPr lang="en-US" sz="2000" dirty="0" smtClean="0">
                <a:solidFill>
                  <a:srgbClr val="002060"/>
                </a:solidFill>
              </a:rPr>
              <a:t>	</a:t>
            </a:r>
          </a:p>
          <a:p>
            <a:pPr marL="0" indent="0">
              <a:buNone/>
            </a:pPr>
            <a:endParaRPr lang="en-US" sz="2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5) Respirator use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    </a:t>
            </a:r>
            <a:r>
              <a:rPr lang="en-US" sz="2000" dirty="0">
                <a:solidFill>
                  <a:srgbClr val="002060"/>
                </a:solidFill>
              </a:rPr>
              <a:t>-</a:t>
            </a:r>
            <a:r>
              <a:rPr lang="en-US" sz="2000" dirty="0" smtClean="0">
                <a:solidFill>
                  <a:srgbClr val="002060"/>
                </a:solidFill>
              </a:rPr>
              <a:t> Type Effectiveness	</a:t>
            </a:r>
            <a:r>
              <a:rPr lang="en-US" sz="2000" dirty="0">
                <a:solidFill>
                  <a:srgbClr val="002060"/>
                </a:solidFill>
              </a:rPr>
              <a:t>	</a:t>
            </a:r>
            <a:r>
              <a:rPr lang="en-US" sz="2000" dirty="0" smtClean="0">
                <a:solidFill>
                  <a:srgbClr val="002060"/>
                </a:solidFill>
              </a:rPr>
              <a:t>	- When Required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      </a:t>
            </a:r>
            <a:r>
              <a:rPr lang="en-US" sz="2000" dirty="0">
                <a:solidFill>
                  <a:srgbClr val="002060"/>
                </a:solidFill>
              </a:rPr>
              <a:t>-</a:t>
            </a:r>
            <a:r>
              <a:rPr lang="en-US" sz="2000" dirty="0" smtClean="0">
                <a:solidFill>
                  <a:srgbClr val="002060"/>
                </a:solidFill>
              </a:rPr>
              <a:t> Filter Capacity/Particle Size		- Respirator Credits/Fines Relief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      - </a:t>
            </a:r>
            <a:r>
              <a:rPr lang="en-US" sz="2000" dirty="0" err="1" smtClean="0">
                <a:solidFill>
                  <a:srgbClr val="002060"/>
                </a:solidFill>
              </a:rPr>
              <a:t>Wearability</a:t>
            </a:r>
            <a:r>
              <a:rPr lang="en-US" sz="2000" dirty="0" smtClean="0">
                <a:solidFill>
                  <a:srgbClr val="002060"/>
                </a:solidFill>
              </a:rPr>
              <a:t> Compliance		- Future Agency Exposure Position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</a:rPr>
              <a:t>	 </a:t>
            </a:r>
            <a:r>
              <a:rPr lang="en-US" sz="2000" dirty="0" smtClean="0">
                <a:solidFill>
                  <a:srgbClr val="002060"/>
                </a:solidFill>
              </a:rPr>
              <a:t>            - Voluntary Investment in Employee’s Health</a:t>
            </a:r>
          </a:p>
        </p:txBody>
      </p:sp>
    </p:spTree>
    <p:extLst>
      <p:ext uri="{BB962C8B-B14F-4D97-AF65-F5344CB8AC3E}">
        <p14:creationId xmlns:p14="http://schemas.microsoft.com/office/powerpoint/2010/main" val="27774688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3645</TotalTime>
  <Words>1367</Words>
  <Application>Microsoft Office PowerPoint</Application>
  <PresentationFormat>On-screen Show (4:3)</PresentationFormat>
  <Paragraphs>333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Developing a Dust Reduction Initiative</vt:lpstr>
      <vt:lpstr>Mine Atmosphere Make-up</vt:lpstr>
      <vt:lpstr>Mine Dust Facts:</vt:lpstr>
      <vt:lpstr>Mine Dust Facts:</vt:lpstr>
      <vt:lpstr>Mine Dust Facts:</vt:lpstr>
      <vt:lpstr>Mine Dust Facts:</vt:lpstr>
      <vt:lpstr>Does dust reduction warrant our high priority?</vt:lpstr>
      <vt:lpstr>Facets of a Complete Dust Reduction Program:</vt:lpstr>
      <vt:lpstr>Facets of a Complete Dust  Reduction Program:</vt:lpstr>
      <vt:lpstr>Respirator Types:</vt:lpstr>
      <vt:lpstr>Positive Pressure Systems:</vt:lpstr>
      <vt:lpstr>PowerPoint Presentation</vt:lpstr>
      <vt:lpstr>The Purifier Options:</vt:lpstr>
      <vt:lpstr>The Purifier:</vt:lpstr>
      <vt:lpstr>The Purifier:</vt:lpstr>
      <vt:lpstr>The Purifier:</vt:lpstr>
      <vt:lpstr>The Purifier:</vt:lpstr>
      <vt:lpstr>The Purifier: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Hocking, Dustin (LT)</dc:creator>
  <cp:lastModifiedBy>Nikki</cp:lastModifiedBy>
  <cp:revision>291</cp:revision>
  <dcterms:created xsi:type="dcterms:W3CDTF">2014-07-13T22:17:18Z</dcterms:created>
  <dcterms:modified xsi:type="dcterms:W3CDTF">2016-01-02T22:27:05Z</dcterms:modified>
</cp:coreProperties>
</file>